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58" r:id="rId7"/>
    <p:sldId id="259" r:id="rId8"/>
    <p:sldId id="261" r:id="rId9"/>
    <p:sldId id="262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17D9B-C549-4BB8-8DFB-E0BE7ABB4FFA}" v="42" dt="2020-05-25T18:08:21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ncer Hope" userId="ebada619-9acb-492c-9b05-e005ddca1543" providerId="ADAL" clId="{53217D9B-C549-4BB8-8DFB-E0BE7ABB4FFA}"/>
    <pc:docChg chg="undo custSel mod addSld delSld modSld">
      <pc:chgData name="Spencer Hope" userId="ebada619-9acb-492c-9b05-e005ddca1543" providerId="ADAL" clId="{53217D9B-C549-4BB8-8DFB-E0BE7ABB4FFA}" dt="2020-05-25T18:10:30.073" v="1447" actId="1036"/>
      <pc:docMkLst>
        <pc:docMk/>
      </pc:docMkLst>
      <pc:sldChg chg="addSp delSp modSp mod setBg delDesignElem">
        <pc:chgData name="Spencer Hope" userId="ebada619-9acb-492c-9b05-e005ddca1543" providerId="ADAL" clId="{53217D9B-C549-4BB8-8DFB-E0BE7ABB4FFA}" dt="2020-05-25T16:57:38.613" v="840" actId="20577"/>
        <pc:sldMkLst>
          <pc:docMk/>
          <pc:sldMk cId="2517777862" sldId="256"/>
        </pc:sldMkLst>
        <pc:spChg chg="mod">
          <ac:chgData name="Spencer Hope" userId="ebada619-9acb-492c-9b05-e005ddca1543" providerId="ADAL" clId="{53217D9B-C549-4BB8-8DFB-E0BE7ABB4FFA}" dt="2020-05-25T16:43:11.521" v="784" actId="26606"/>
          <ac:spMkLst>
            <pc:docMk/>
            <pc:sldMk cId="2517777862" sldId="256"/>
            <ac:spMk id="2" creationId="{5DE3306D-74B1-4973-ABA7-7E6DC7325FA1}"/>
          </ac:spMkLst>
        </pc:spChg>
        <pc:spChg chg="mod">
          <ac:chgData name="Spencer Hope" userId="ebada619-9acb-492c-9b05-e005ddca1543" providerId="ADAL" clId="{53217D9B-C549-4BB8-8DFB-E0BE7ABB4FFA}" dt="2020-05-25T16:57:38.613" v="840" actId="20577"/>
          <ac:spMkLst>
            <pc:docMk/>
            <pc:sldMk cId="2517777862" sldId="256"/>
            <ac:spMk id="3" creationId="{E8301876-E17E-423D-A87C-A9C3558E4652}"/>
          </ac:spMkLst>
        </pc:spChg>
        <pc:spChg chg="add del mod">
          <ac:chgData name="Spencer Hope" userId="ebada619-9acb-492c-9b05-e005ddca1543" providerId="ADAL" clId="{53217D9B-C549-4BB8-8DFB-E0BE7ABB4FFA}" dt="2020-05-25T16:03:12.453" v="84" actId="478"/>
          <ac:spMkLst>
            <pc:docMk/>
            <pc:sldMk cId="2517777862" sldId="256"/>
            <ac:spMk id="6" creationId="{C8749002-9E2D-47A6-B276-9BBA504F5116}"/>
          </ac:spMkLst>
        </pc:spChg>
        <pc:spChg chg="add del mod">
          <ac:chgData name="Spencer Hope" userId="ebada619-9acb-492c-9b05-e005ddca1543" providerId="ADAL" clId="{53217D9B-C549-4BB8-8DFB-E0BE7ABB4FFA}" dt="2020-05-25T16:03:12.453" v="84" actId="478"/>
          <ac:spMkLst>
            <pc:docMk/>
            <pc:sldMk cId="2517777862" sldId="256"/>
            <ac:spMk id="9" creationId="{9ADBD69E-6320-47D3-AB2C-F6EDA81CC721}"/>
          </ac:spMkLst>
        </pc:spChg>
        <pc:spChg chg="add del">
          <ac:chgData name="Spencer Hope" userId="ebada619-9acb-492c-9b05-e005ddca1543" providerId="ADAL" clId="{53217D9B-C549-4BB8-8DFB-E0BE7ABB4FFA}" dt="2020-05-25T16:43:11.357" v="783" actId="26606"/>
          <ac:spMkLst>
            <pc:docMk/>
            <pc:sldMk cId="2517777862" sldId="256"/>
            <ac:spMk id="13" creationId="{318E9D62-7BA3-4D5E-8915-0D0E8661E3D7}"/>
          </ac:spMkLst>
        </pc:spChg>
        <pc:spChg chg="add del">
          <ac:chgData name="Spencer Hope" userId="ebada619-9acb-492c-9b05-e005ddca1543" providerId="ADAL" clId="{53217D9B-C549-4BB8-8DFB-E0BE7ABB4FFA}" dt="2020-05-25T16:04:11.015" v="88" actId="26606"/>
          <ac:spMkLst>
            <pc:docMk/>
            <pc:sldMk cId="2517777862" sldId="256"/>
            <ac:spMk id="14" creationId="{765F4110-C0FC-4D61-ACD2-A7C950EAE908}"/>
          </ac:spMkLst>
        </pc:spChg>
        <pc:spChg chg="add del">
          <ac:chgData name="Spencer Hope" userId="ebada619-9acb-492c-9b05-e005ddca1543" providerId="ADAL" clId="{53217D9B-C549-4BB8-8DFB-E0BE7ABB4FFA}" dt="2020-05-25T16:33:21.920" v="685"/>
          <ac:spMkLst>
            <pc:docMk/>
            <pc:sldMk cId="2517777862" sldId="256"/>
            <ac:spMk id="21" creationId="{B9951BD9-0868-4CDB-ACD6-9C4209B5E412}"/>
          </ac:spMkLst>
        </pc:spChg>
        <pc:picChg chg="add del mod">
          <ac:chgData name="Spencer Hope" userId="ebada619-9acb-492c-9b05-e005ddca1543" providerId="ADAL" clId="{53217D9B-C549-4BB8-8DFB-E0BE7ABB4FFA}" dt="2020-05-25T16:03:12.453" v="84" actId="478"/>
          <ac:picMkLst>
            <pc:docMk/>
            <pc:sldMk cId="2517777862" sldId="256"/>
            <ac:picMk id="5" creationId="{F1A8BFAD-5511-454E-8DAE-34B9B6C59AAA}"/>
          </ac:picMkLst>
        </pc:picChg>
        <pc:picChg chg="add del mod ord">
          <ac:chgData name="Spencer Hope" userId="ebada619-9acb-492c-9b05-e005ddca1543" providerId="ADAL" clId="{53217D9B-C549-4BB8-8DFB-E0BE7ABB4FFA}" dt="2020-05-25T16:03:12.453" v="84" actId="478"/>
          <ac:picMkLst>
            <pc:docMk/>
            <pc:sldMk cId="2517777862" sldId="256"/>
            <ac:picMk id="8" creationId="{0EF19ECF-5ACF-4CE3-A472-0713E6793D55}"/>
          </ac:picMkLst>
        </pc:picChg>
        <pc:picChg chg="add mod ord">
          <ac:chgData name="Spencer Hope" userId="ebada619-9acb-492c-9b05-e005ddca1543" providerId="ADAL" clId="{53217D9B-C549-4BB8-8DFB-E0BE7ABB4FFA}" dt="2020-05-25T16:43:11.521" v="784" actId="26606"/>
          <ac:picMkLst>
            <pc:docMk/>
            <pc:sldMk cId="2517777862" sldId="256"/>
            <ac:picMk id="11" creationId="{4BF3FF23-2EA1-40E3-AE18-E46D59EE648D}"/>
          </ac:picMkLst>
        </pc:picChg>
        <pc:cxnChg chg="add del">
          <ac:chgData name="Spencer Hope" userId="ebada619-9acb-492c-9b05-e005ddca1543" providerId="ADAL" clId="{53217D9B-C549-4BB8-8DFB-E0BE7ABB4FFA}" dt="2020-05-25T16:04:11.015" v="88" actId="26606"/>
          <ac:cxnSpMkLst>
            <pc:docMk/>
            <pc:sldMk cId="2517777862" sldId="256"/>
            <ac:cxnSpMk id="16" creationId="{CC94CBDB-A76C-499E-95AB-C0A049E3154E}"/>
          </ac:cxnSpMkLst>
        </pc:cxnChg>
      </pc:sldChg>
      <pc:sldChg chg="addSp delSp modSp new mod setBg setClrOvrMap">
        <pc:chgData name="Spencer Hope" userId="ebada619-9acb-492c-9b05-e005ddca1543" providerId="ADAL" clId="{53217D9B-C549-4BB8-8DFB-E0BE7ABB4FFA}" dt="2020-05-25T18:03:44.243" v="1414" actId="20577"/>
        <pc:sldMkLst>
          <pc:docMk/>
          <pc:sldMk cId="59286759" sldId="257"/>
        </pc:sldMkLst>
        <pc:spChg chg="mod">
          <ac:chgData name="Spencer Hope" userId="ebada619-9acb-492c-9b05-e005ddca1543" providerId="ADAL" clId="{53217D9B-C549-4BB8-8DFB-E0BE7ABB4FFA}" dt="2020-05-25T17:07:19.987" v="945" actId="26606"/>
          <ac:spMkLst>
            <pc:docMk/>
            <pc:sldMk cId="59286759" sldId="257"/>
            <ac:spMk id="2" creationId="{E99F2941-109D-4C96-BCEE-6852CFE94561}"/>
          </ac:spMkLst>
        </pc:spChg>
        <pc:spChg chg="del">
          <ac:chgData name="Spencer Hope" userId="ebada619-9acb-492c-9b05-e005ddca1543" providerId="ADAL" clId="{53217D9B-C549-4BB8-8DFB-E0BE7ABB4FFA}" dt="2020-05-25T16:11:59.065" v="242" actId="931"/>
          <ac:spMkLst>
            <pc:docMk/>
            <pc:sldMk cId="59286759" sldId="257"/>
            <ac:spMk id="3" creationId="{A3222D59-40B0-4F2F-BBCF-C003AE866FA6}"/>
          </ac:spMkLst>
        </pc:spChg>
        <pc:spChg chg="mod ord">
          <ac:chgData name="Spencer Hope" userId="ebada619-9acb-492c-9b05-e005ddca1543" providerId="ADAL" clId="{53217D9B-C549-4BB8-8DFB-E0BE7ABB4FFA}" dt="2020-05-25T18:03:44.243" v="1414" actId="20577"/>
          <ac:spMkLst>
            <pc:docMk/>
            <pc:sldMk cId="59286759" sldId="257"/>
            <ac:spMk id="4" creationId="{40779CCA-58EB-41E0-A2D8-AAF626DEF61C}"/>
          </ac:spMkLst>
        </pc:spChg>
        <pc:spChg chg="add mod ord">
          <ac:chgData name="Spencer Hope" userId="ebada619-9acb-492c-9b05-e005ddca1543" providerId="ADAL" clId="{53217D9B-C549-4BB8-8DFB-E0BE7ABB4FFA}" dt="2020-05-25T17:07:19.987" v="945" actId="26606"/>
          <ac:spMkLst>
            <pc:docMk/>
            <pc:sldMk cId="59286759" sldId="257"/>
            <ac:spMk id="7" creationId="{F3D1DFD6-4025-49F9-80DA-3F9F8AFEF684}"/>
          </ac:spMkLst>
        </pc:spChg>
        <pc:spChg chg="add del">
          <ac:chgData name="Spencer Hope" userId="ebada619-9acb-492c-9b05-e005ddca1543" providerId="ADAL" clId="{53217D9B-C549-4BB8-8DFB-E0BE7ABB4FFA}" dt="2020-05-25T17:05:18.876" v="936" actId="26606"/>
          <ac:spMkLst>
            <pc:docMk/>
            <pc:sldMk cId="59286759" sldId="257"/>
            <ac:spMk id="18" creationId="{74E4178E-1E41-4E39-8171-5EEC297F4207}"/>
          </ac:spMkLst>
        </pc:spChg>
        <pc:spChg chg="add mod">
          <ac:chgData name="Spencer Hope" userId="ebada619-9acb-492c-9b05-e005ddca1543" providerId="ADAL" clId="{53217D9B-C549-4BB8-8DFB-E0BE7ABB4FFA}" dt="2020-05-25T17:07:19.987" v="945" actId="26606"/>
          <ac:spMkLst>
            <pc:docMk/>
            <pc:sldMk cId="59286759" sldId="257"/>
            <ac:spMk id="19" creationId="{CF83BDBF-32B2-4D4C-BB56-83C00B10A88E}"/>
          </ac:spMkLst>
        </pc:spChg>
        <pc:spChg chg="add del">
          <ac:chgData name="Spencer Hope" userId="ebada619-9acb-492c-9b05-e005ddca1543" providerId="ADAL" clId="{53217D9B-C549-4BB8-8DFB-E0BE7ABB4FFA}" dt="2020-05-25T17:05:18.876" v="936" actId="26606"/>
          <ac:spMkLst>
            <pc:docMk/>
            <pc:sldMk cId="59286759" sldId="257"/>
            <ac:spMk id="24" creationId="{0421F718-8F86-42C4-86D6-42E6DB59749D}"/>
          </ac:spMkLst>
        </pc:spChg>
        <pc:spChg chg="add del">
          <ac:chgData name="Spencer Hope" userId="ebada619-9acb-492c-9b05-e005ddca1543" providerId="ADAL" clId="{53217D9B-C549-4BB8-8DFB-E0BE7ABB4FFA}" dt="2020-05-25T17:06:21.642" v="941" actId="26606"/>
          <ac:spMkLst>
            <pc:docMk/>
            <pc:sldMk cId="59286759" sldId="257"/>
            <ac:spMk id="33" creationId="{56C8FBEC-2227-4822-B955-4D40B2A7AC91}"/>
          </ac:spMkLst>
        </pc:spChg>
        <pc:spChg chg="add del">
          <ac:chgData name="Spencer Hope" userId="ebada619-9acb-492c-9b05-e005ddca1543" providerId="ADAL" clId="{53217D9B-C549-4BB8-8DFB-E0BE7ABB4FFA}" dt="2020-05-25T17:06:21.642" v="941" actId="26606"/>
          <ac:spMkLst>
            <pc:docMk/>
            <pc:sldMk cId="59286759" sldId="257"/>
            <ac:spMk id="39" creationId="{E9036EB8-50BA-47CB-9685-84CEA1CC17FB}"/>
          </ac:spMkLst>
        </pc:spChg>
        <pc:spChg chg="add del">
          <ac:chgData name="Spencer Hope" userId="ebada619-9acb-492c-9b05-e005ddca1543" providerId="ADAL" clId="{53217D9B-C549-4BB8-8DFB-E0BE7ABB4FFA}" dt="2020-05-25T17:06:21.642" v="941" actId="26606"/>
          <ac:spMkLst>
            <pc:docMk/>
            <pc:sldMk cId="59286759" sldId="257"/>
            <ac:spMk id="41" creationId="{ADD45ADE-A3FD-4347-8EA1-1AEAE13748C2}"/>
          </ac:spMkLst>
        </pc:spChg>
        <pc:spChg chg="add del">
          <ac:chgData name="Spencer Hope" userId="ebada619-9acb-492c-9b05-e005ddca1543" providerId="ADAL" clId="{53217D9B-C549-4BB8-8DFB-E0BE7ABB4FFA}" dt="2020-05-25T17:07:19.987" v="945" actId="26606"/>
          <ac:spMkLst>
            <pc:docMk/>
            <pc:sldMk cId="59286759" sldId="257"/>
            <ac:spMk id="54" creationId="{56C8FBEC-2227-4822-B955-4D40B2A7AC91}"/>
          </ac:spMkLst>
        </pc:spChg>
        <pc:spChg chg="add del">
          <ac:chgData name="Spencer Hope" userId="ebada619-9acb-492c-9b05-e005ddca1543" providerId="ADAL" clId="{53217D9B-C549-4BB8-8DFB-E0BE7ABB4FFA}" dt="2020-05-25T17:07:19.987" v="945" actId="26606"/>
          <ac:spMkLst>
            <pc:docMk/>
            <pc:sldMk cId="59286759" sldId="257"/>
            <ac:spMk id="60" creationId="{E9036EB8-50BA-47CB-9685-84CEA1CC17FB}"/>
          </ac:spMkLst>
        </pc:spChg>
        <pc:spChg chg="add del">
          <ac:chgData name="Spencer Hope" userId="ebada619-9acb-492c-9b05-e005ddca1543" providerId="ADAL" clId="{53217D9B-C549-4BB8-8DFB-E0BE7ABB4FFA}" dt="2020-05-25T17:07:19.987" v="945" actId="26606"/>
          <ac:spMkLst>
            <pc:docMk/>
            <pc:sldMk cId="59286759" sldId="257"/>
            <ac:spMk id="62" creationId="{171D947F-E060-4314-98D6-5C59DC549447}"/>
          </ac:spMkLst>
        </pc:spChg>
        <pc:spChg chg="add">
          <ac:chgData name="Spencer Hope" userId="ebada619-9acb-492c-9b05-e005ddca1543" providerId="ADAL" clId="{53217D9B-C549-4BB8-8DFB-E0BE7ABB4FFA}" dt="2020-05-25T17:07:19.987" v="945" actId="26606"/>
          <ac:spMkLst>
            <pc:docMk/>
            <pc:sldMk cId="59286759" sldId="257"/>
            <ac:spMk id="71" creationId="{9ED33766-FA97-4063-8B6A-B234E1524107}"/>
          </ac:spMkLst>
        </pc:spChg>
        <pc:spChg chg="add">
          <ac:chgData name="Spencer Hope" userId="ebada619-9acb-492c-9b05-e005ddca1543" providerId="ADAL" clId="{53217D9B-C549-4BB8-8DFB-E0BE7ABB4FFA}" dt="2020-05-25T17:07:19.987" v="945" actId="26606"/>
          <ac:spMkLst>
            <pc:docMk/>
            <pc:sldMk cId="59286759" sldId="257"/>
            <ac:spMk id="77" creationId="{EF96940C-161A-46D0-9AF5-75B3D70DDA93}"/>
          </ac:spMkLst>
        </pc:spChg>
        <pc:spChg chg="add">
          <ac:chgData name="Spencer Hope" userId="ebada619-9acb-492c-9b05-e005ddca1543" providerId="ADAL" clId="{53217D9B-C549-4BB8-8DFB-E0BE7ABB4FFA}" dt="2020-05-25T17:07:19.987" v="945" actId="26606"/>
          <ac:spMkLst>
            <pc:docMk/>
            <pc:sldMk cId="59286759" sldId="257"/>
            <ac:spMk id="79" creationId="{FB3CC782-FC17-4ED3-AF44-A7EB1BAC43E9}"/>
          </ac:spMkLst>
        </pc:spChg>
        <pc:picChg chg="add mod ord">
          <ac:chgData name="Spencer Hope" userId="ebada619-9acb-492c-9b05-e005ddca1543" providerId="ADAL" clId="{53217D9B-C549-4BB8-8DFB-E0BE7ABB4FFA}" dt="2020-05-25T17:07:19.987" v="945" actId="26606"/>
          <ac:picMkLst>
            <pc:docMk/>
            <pc:sldMk cId="59286759" sldId="257"/>
            <ac:picMk id="6" creationId="{0E1DBF0A-081A-4048-BA65-5DDB1FF54657}"/>
          </ac:picMkLst>
        </pc:picChg>
        <pc:picChg chg="add del mod ord">
          <ac:chgData name="Spencer Hope" userId="ebada619-9acb-492c-9b05-e005ddca1543" providerId="ADAL" clId="{53217D9B-C549-4BB8-8DFB-E0BE7ABB4FFA}" dt="2020-05-25T17:06:18.898" v="940" actId="478"/>
          <ac:picMkLst>
            <pc:docMk/>
            <pc:sldMk cId="59286759" sldId="257"/>
            <ac:picMk id="9" creationId="{DA8117B1-E27C-4B04-AD8B-15F606C1EEAF}"/>
          </ac:picMkLst>
        </pc:picChg>
        <pc:picChg chg="add mod ord">
          <ac:chgData name="Spencer Hope" userId="ebada619-9acb-492c-9b05-e005ddca1543" providerId="ADAL" clId="{53217D9B-C549-4BB8-8DFB-E0BE7ABB4FFA}" dt="2020-05-25T17:07:19.987" v="945" actId="26606"/>
          <ac:picMkLst>
            <pc:docMk/>
            <pc:sldMk cId="59286759" sldId="257"/>
            <ac:picMk id="11" creationId="{2D443940-92BC-4520-8475-628C0F28043D}"/>
          </ac:picMkLst>
        </pc:picChg>
        <pc:picChg chg="add mod">
          <ac:chgData name="Spencer Hope" userId="ebada619-9acb-492c-9b05-e005ddca1543" providerId="ADAL" clId="{53217D9B-C549-4BB8-8DFB-E0BE7ABB4FFA}" dt="2020-05-25T17:07:19.987" v="945" actId="26606"/>
          <ac:picMkLst>
            <pc:docMk/>
            <pc:sldMk cId="59286759" sldId="257"/>
            <ac:picMk id="13" creationId="{2AAF8D6D-FD19-49C4-8585-710DD57F426B}"/>
          </ac:picMkLst>
        </pc:picChg>
        <pc:picChg chg="add del">
          <ac:chgData name="Spencer Hope" userId="ebada619-9acb-492c-9b05-e005ddca1543" providerId="ADAL" clId="{53217D9B-C549-4BB8-8DFB-E0BE7ABB4FFA}" dt="2020-05-25T17:05:18.876" v="936" actId="26606"/>
          <ac:picMkLst>
            <pc:docMk/>
            <pc:sldMk cId="59286759" sldId="257"/>
            <ac:picMk id="14" creationId="{B92096A1-6AC3-46FB-979A-18F4AE8B9483}"/>
          </ac:picMkLst>
        </pc:picChg>
        <pc:picChg chg="add del">
          <ac:chgData name="Spencer Hope" userId="ebada619-9acb-492c-9b05-e005ddca1543" providerId="ADAL" clId="{53217D9B-C549-4BB8-8DFB-E0BE7ABB4FFA}" dt="2020-05-25T17:05:18.876" v="936" actId="26606"/>
          <ac:picMkLst>
            <pc:docMk/>
            <pc:sldMk cId="59286759" sldId="257"/>
            <ac:picMk id="16" creationId="{F728CD29-58B3-4F21-B30F-28798953D702}"/>
          </ac:picMkLst>
        </pc:picChg>
        <pc:picChg chg="add mod ord">
          <ac:chgData name="Spencer Hope" userId="ebada619-9acb-492c-9b05-e005ddca1543" providerId="ADAL" clId="{53217D9B-C549-4BB8-8DFB-E0BE7ABB4FFA}" dt="2020-05-25T17:07:19.987" v="945" actId="26606"/>
          <ac:picMkLst>
            <pc:docMk/>
            <pc:sldMk cId="59286759" sldId="257"/>
            <ac:picMk id="17" creationId="{D87BE830-606D-40E8-80BA-92F194D65E1D}"/>
          </ac:picMkLst>
        </pc:picChg>
        <pc:picChg chg="add del">
          <ac:chgData name="Spencer Hope" userId="ebada619-9acb-492c-9b05-e005ddca1543" providerId="ADAL" clId="{53217D9B-C549-4BB8-8DFB-E0BE7ABB4FFA}" dt="2020-05-25T17:05:18.876" v="936" actId="26606"/>
          <ac:picMkLst>
            <pc:docMk/>
            <pc:sldMk cId="59286759" sldId="257"/>
            <ac:picMk id="20" creationId="{5ED4CF93-A4AC-4FA3-BE1C-E27B351DF730}"/>
          </ac:picMkLst>
        </pc:picChg>
        <pc:picChg chg="add del">
          <ac:chgData name="Spencer Hope" userId="ebada619-9acb-492c-9b05-e005ddca1543" providerId="ADAL" clId="{53217D9B-C549-4BB8-8DFB-E0BE7ABB4FFA}" dt="2020-05-25T17:05:18.876" v="936" actId="26606"/>
          <ac:picMkLst>
            <pc:docMk/>
            <pc:sldMk cId="59286759" sldId="257"/>
            <ac:picMk id="22" creationId="{4150C84B-F28C-46CF-A2DB-070F52404442}"/>
          </ac:picMkLst>
        </pc:picChg>
        <pc:picChg chg="add del">
          <ac:chgData name="Spencer Hope" userId="ebada619-9acb-492c-9b05-e005ddca1543" providerId="ADAL" clId="{53217D9B-C549-4BB8-8DFB-E0BE7ABB4FFA}" dt="2020-05-25T17:06:21.642" v="941" actId="26606"/>
          <ac:picMkLst>
            <pc:docMk/>
            <pc:sldMk cId="59286759" sldId="257"/>
            <ac:picMk id="29" creationId="{D2E20686-BA27-44D3-8886-87E4DB952AA6}"/>
          </ac:picMkLst>
        </pc:picChg>
        <pc:picChg chg="add del">
          <ac:chgData name="Spencer Hope" userId="ebada619-9acb-492c-9b05-e005ddca1543" providerId="ADAL" clId="{53217D9B-C549-4BB8-8DFB-E0BE7ABB4FFA}" dt="2020-05-25T17:06:21.642" v="941" actId="26606"/>
          <ac:picMkLst>
            <pc:docMk/>
            <pc:sldMk cId="59286759" sldId="257"/>
            <ac:picMk id="31" creationId="{46141683-172F-422B-8E85-E2BAF9A31E1B}"/>
          </ac:picMkLst>
        </pc:picChg>
        <pc:picChg chg="add del">
          <ac:chgData name="Spencer Hope" userId="ebada619-9acb-492c-9b05-e005ddca1543" providerId="ADAL" clId="{53217D9B-C549-4BB8-8DFB-E0BE7ABB4FFA}" dt="2020-05-25T17:06:21.642" v="941" actId="26606"/>
          <ac:picMkLst>
            <pc:docMk/>
            <pc:sldMk cId="59286759" sldId="257"/>
            <ac:picMk id="35" creationId="{E2FD85A9-DD91-4BD5-A893-D9048D397A0D}"/>
          </ac:picMkLst>
        </pc:picChg>
        <pc:picChg chg="add del">
          <ac:chgData name="Spencer Hope" userId="ebada619-9acb-492c-9b05-e005ddca1543" providerId="ADAL" clId="{53217D9B-C549-4BB8-8DFB-E0BE7ABB4FFA}" dt="2020-05-25T17:06:21.642" v="941" actId="26606"/>
          <ac:picMkLst>
            <pc:docMk/>
            <pc:sldMk cId="59286759" sldId="257"/>
            <ac:picMk id="37" creationId="{3DC4D3AE-6612-4A24-A4EE-D305432AA7C3}"/>
          </ac:picMkLst>
        </pc:picChg>
        <pc:picChg chg="add del">
          <ac:chgData name="Spencer Hope" userId="ebada619-9acb-492c-9b05-e005ddca1543" providerId="ADAL" clId="{53217D9B-C549-4BB8-8DFB-E0BE7ABB4FFA}" dt="2020-05-25T17:07:19.987" v="945" actId="26606"/>
          <ac:picMkLst>
            <pc:docMk/>
            <pc:sldMk cId="59286759" sldId="257"/>
            <ac:picMk id="50" creationId="{D2E20686-BA27-44D3-8886-87E4DB952AA6}"/>
          </ac:picMkLst>
        </pc:picChg>
        <pc:picChg chg="add del">
          <ac:chgData name="Spencer Hope" userId="ebada619-9acb-492c-9b05-e005ddca1543" providerId="ADAL" clId="{53217D9B-C549-4BB8-8DFB-E0BE7ABB4FFA}" dt="2020-05-25T17:07:19.987" v="945" actId="26606"/>
          <ac:picMkLst>
            <pc:docMk/>
            <pc:sldMk cId="59286759" sldId="257"/>
            <ac:picMk id="52" creationId="{46141683-172F-422B-8E85-E2BAF9A31E1B}"/>
          </ac:picMkLst>
        </pc:picChg>
        <pc:picChg chg="add del">
          <ac:chgData name="Spencer Hope" userId="ebada619-9acb-492c-9b05-e005ddca1543" providerId="ADAL" clId="{53217D9B-C549-4BB8-8DFB-E0BE7ABB4FFA}" dt="2020-05-25T17:07:19.987" v="945" actId="26606"/>
          <ac:picMkLst>
            <pc:docMk/>
            <pc:sldMk cId="59286759" sldId="257"/>
            <ac:picMk id="56" creationId="{E2FD85A9-DD91-4BD5-A893-D9048D397A0D}"/>
          </ac:picMkLst>
        </pc:picChg>
        <pc:picChg chg="add del">
          <ac:chgData name="Spencer Hope" userId="ebada619-9acb-492c-9b05-e005ddca1543" providerId="ADAL" clId="{53217D9B-C549-4BB8-8DFB-E0BE7ABB4FFA}" dt="2020-05-25T17:07:19.987" v="945" actId="26606"/>
          <ac:picMkLst>
            <pc:docMk/>
            <pc:sldMk cId="59286759" sldId="257"/>
            <ac:picMk id="58" creationId="{3DC4D3AE-6612-4A24-A4EE-D305432AA7C3}"/>
          </ac:picMkLst>
        </pc:picChg>
        <pc:picChg chg="add">
          <ac:chgData name="Spencer Hope" userId="ebada619-9acb-492c-9b05-e005ddca1543" providerId="ADAL" clId="{53217D9B-C549-4BB8-8DFB-E0BE7ABB4FFA}" dt="2020-05-25T17:07:19.987" v="945" actId="26606"/>
          <ac:picMkLst>
            <pc:docMk/>
            <pc:sldMk cId="59286759" sldId="257"/>
            <ac:picMk id="67" creationId="{CE6DEDAC-6ECA-4310-B1B5-5195D9FE9857}"/>
          </ac:picMkLst>
        </pc:picChg>
        <pc:picChg chg="add">
          <ac:chgData name="Spencer Hope" userId="ebada619-9acb-492c-9b05-e005ddca1543" providerId="ADAL" clId="{53217D9B-C549-4BB8-8DFB-E0BE7ABB4FFA}" dt="2020-05-25T17:07:19.987" v="945" actId="26606"/>
          <ac:picMkLst>
            <pc:docMk/>
            <pc:sldMk cId="59286759" sldId="257"/>
            <ac:picMk id="69" creationId="{090F8B19-B3AC-4A93-9127-02AE91FE78C7}"/>
          </ac:picMkLst>
        </pc:picChg>
        <pc:picChg chg="add">
          <ac:chgData name="Spencer Hope" userId="ebada619-9acb-492c-9b05-e005ddca1543" providerId="ADAL" clId="{53217D9B-C549-4BB8-8DFB-E0BE7ABB4FFA}" dt="2020-05-25T17:07:19.987" v="945" actId="26606"/>
          <ac:picMkLst>
            <pc:docMk/>
            <pc:sldMk cId="59286759" sldId="257"/>
            <ac:picMk id="73" creationId="{629E8F7B-B92E-441C-9D7E-32D7CEADBE83}"/>
          </ac:picMkLst>
        </pc:picChg>
        <pc:picChg chg="add">
          <ac:chgData name="Spencer Hope" userId="ebada619-9acb-492c-9b05-e005ddca1543" providerId="ADAL" clId="{53217D9B-C549-4BB8-8DFB-E0BE7ABB4FFA}" dt="2020-05-25T17:07:19.987" v="945" actId="26606"/>
          <ac:picMkLst>
            <pc:docMk/>
            <pc:sldMk cId="59286759" sldId="257"/>
            <ac:picMk id="75" creationId="{97523564-45F3-4F15-882C-27C4DB2684FE}"/>
          </ac:picMkLst>
        </pc:picChg>
        <pc:cxnChg chg="add del">
          <ac:chgData name="Spencer Hope" userId="ebada619-9acb-492c-9b05-e005ddca1543" providerId="ADAL" clId="{53217D9B-C549-4BB8-8DFB-E0BE7ABB4FFA}" dt="2020-05-25T17:06:21.642" v="941" actId="26606"/>
          <ac:cxnSpMkLst>
            <pc:docMk/>
            <pc:sldMk cId="59286759" sldId="257"/>
            <ac:cxnSpMk id="43" creationId="{C5B893B6-3536-4763-A5A0-07B7DFA2913F}"/>
          </ac:cxnSpMkLst>
        </pc:cxnChg>
        <pc:cxnChg chg="add del">
          <ac:chgData name="Spencer Hope" userId="ebada619-9acb-492c-9b05-e005ddca1543" providerId="ADAL" clId="{53217D9B-C549-4BB8-8DFB-E0BE7ABB4FFA}" dt="2020-05-25T17:06:21.642" v="941" actId="26606"/>
          <ac:cxnSpMkLst>
            <pc:docMk/>
            <pc:sldMk cId="59286759" sldId="257"/>
            <ac:cxnSpMk id="45" creationId="{4A2A655D-DD6A-431B-84B5-B5278B1AF6D1}"/>
          </ac:cxnSpMkLst>
        </pc:cxnChg>
        <pc:cxnChg chg="add">
          <ac:chgData name="Spencer Hope" userId="ebada619-9acb-492c-9b05-e005ddca1543" providerId="ADAL" clId="{53217D9B-C549-4BB8-8DFB-E0BE7ABB4FFA}" dt="2020-05-25T17:07:19.987" v="945" actId="26606"/>
          <ac:cxnSpMkLst>
            <pc:docMk/>
            <pc:sldMk cId="59286759" sldId="257"/>
            <ac:cxnSpMk id="81" creationId="{F2726655-8077-455B-A1C8-12A1FC7147A9}"/>
          </ac:cxnSpMkLst>
        </pc:cxnChg>
        <pc:cxnChg chg="add">
          <ac:chgData name="Spencer Hope" userId="ebada619-9acb-492c-9b05-e005ddca1543" providerId="ADAL" clId="{53217D9B-C549-4BB8-8DFB-E0BE7ABB4FFA}" dt="2020-05-25T17:07:19.987" v="945" actId="26606"/>
          <ac:cxnSpMkLst>
            <pc:docMk/>
            <pc:sldMk cId="59286759" sldId="257"/>
            <ac:cxnSpMk id="83" creationId="{C9BE2D22-A74E-4C63-A4F4-ECC2146CEEB4}"/>
          </ac:cxnSpMkLst>
        </pc:cxnChg>
      </pc:sldChg>
      <pc:sldChg chg="addSp delSp modSp new mod setBg setClrOvrMap">
        <pc:chgData name="Spencer Hope" userId="ebada619-9acb-492c-9b05-e005ddca1543" providerId="ADAL" clId="{53217D9B-C549-4BB8-8DFB-E0BE7ABB4FFA}" dt="2020-05-25T18:10:30.073" v="1447" actId="1036"/>
        <pc:sldMkLst>
          <pc:docMk/>
          <pc:sldMk cId="2639184341" sldId="258"/>
        </pc:sldMkLst>
        <pc:spChg chg="mod">
          <ac:chgData name="Spencer Hope" userId="ebada619-9acb-492c-9b05-e005ddca1543" providerId="ADAL" clId="{53217D9B-C549-4BB8-8DFB-E0BE7ABB4FFA}" dt="2020-05-25T18:08:28.890" v="1444" actId="26606"/>
          <ac:spMkLst>
            <pc:docMk/>
            <pc:sldMk cId="2639184341" sldId="258"/>
            <ac:spMk id="2" creationId="{DACAF7C0-95BE-4FCA-BCA8-92CA8E60DE1F}"/>
          </ac:spMkLst>
        </pc:spChg>
        <pc:spChg chg="mod ord">
          <ac:chgData name="Spencer Hope" userId="ebada619-9acb-492c-9b05-e005ddca1543" providerId="ADAL" clId="{53217D9B-C549-4BB8-8DFB-E0BE7ABB4FFA}" dt="2020-05-25T18:08:28.890" v="1444" actId="26606"/>
          <ac:spMkLst>
            <pc:docMk/>
            <pc:sldMk cId="2639184341" sldId="258"/>
            <ac:spMk id="3" creationId="{DBBB3F23-C524-4D74-91B1-EE2551DAA61A}"/>
          </ac:spMkLst>
        </pc:spChg>
        <pc:spChg chg="add del">
          <ac:chgData name="Spencer Hope" userId="ebada619-9acb-492c-9b05-e005ddca1543" providerId="ADAL" clId="{53217D9B-C549-4BB8-8DFB-E0BE7ABB4FFA}" dt="2020-05-25T18:08:28.890" v="1444" actId="26606"/>
          <ac:spMkLst>
            <pc:docMk/>
            <pc:sldMk cId="2639184341" sldId="258"/>
            <ac:spMk id="14" creationId="{8F54B2FB-3F54-4350-8D1B-F86D677CA7ED}"/>
          </ac:spMkLst>
        </pc:spChg>
        <pc:spChg chg="add del">
          <ac:chgData name="Spencer Hope" userId="ebada619-9acb-492c-9b05-e005ddca1543" providerId="ADAL" clId="{53217D9B-C549-4BB8-8DFB-E0BE7ABB4FFA}" dt="2020-05-25T18:08:28.890" v="1444" actId="26606"/>
          <ac:spMkLst>
            <pc:docMk/>
            <pc:sldMk cId="2639184341" sldId="258"/>
            <ac:spMk id="20" creationId="{DDB56DB5-0324-4F79-9AB8-CB18C1DC8743}"/>
          </ac:spMkLst>
        </pc:spChg>
        <pc:spChg chg="add">
          <ac:chgData name="Spencer Hope" userId="ebada619-9acb-492c-9b05-e005ddca1543" providerId="ADAL" clId="{53217D9B-C549-4BB8-8DFB-E0BE7ABB4FFA}" dt="2020-05-25T18:08:28.890" v="1444" actId="26606"/>
          <ac:spMkLst>
            <pc:docMk/>
            <pc:sldMk cId="2639184341" sldId="258"/>
            <ac:spMk id="29" creationId="{74E4178E-1E41-4E39-8171-5EEC297F4207}"/>
          </ac:spMkLst>
        </pc:spChg>
        <pc:spChg chg="add">
          <ac:chgData name="Spencer Hope" userId="ebada619-9acb-492c-9b05-e005ddca1543" providerId="ADAL" clId="{53217D9B-C549-4BB8-8DFB-E0BE7ABB4FFA}" dt="2020-05-25T18:08:28.890" v="1444" actId="26606"/>
          <ac:spMkLst>
            <pc:docMk/>
            <pc:sldMk cId="2639184341" sldId="258"/>
            <ac:spMk id="35" creationId="{0421F718-8F86-42C4-86D6-42E6DB59749D}"/>
          </ac:spMkLst>
        </pc:spChg>
        <pc:picChg chg="add mod">
          <ac:chgData name="Spencer Hope" userId="ebada619-9acb-492c-9b05-e005ddca1543" providerId="ADAL" clId="{53217D9B-C549-4BB8-8DFB-E0BE7ABB4FFA}" dt="2020-05-25T18:10:30.073" v="1447" actId="1036"/>
          <ac:picMkLst>
            <pc:docMk/>
            <pc:sldMk cId="2639184341" sldId="258"/>
            <ac:picMk id="5" creationId="{76139BC6-D697-4E8D-A628-AF2867DD8B54}"/>
          </ac:picMkLst>
        </pc:picChg>
        <pc:picChg chg="add del mod">
          <ac:chgData name="Spencer Hope" userId="ebada619-9acb-492c-9b05-e005ddca1543" providerId="ADAL" clId="{53217D9B-C549-4BB8-8DFB-E0BE7ABB4FFA}" dt="2020-05-25T18:02:45.933" v="1410" actId="21"/>
          <ac:picMkLst>
            <pc:docMk/>
            <pc:sldMk cId="2639184341" sldId="258"/>
            <ac:picMk id="7" creationId="{FB2E3CC2-0BD3-4328-ADF7-D7030748CB9E}"/>
          </ac:picMkLst>
        </pc:picChg>
        <pc:picChg chg="add mod">
          <ac:chgData name="Spencer Hope" userId="ebada619-9acb-492c-9b05-e005ddca1543" providerId="ADAL" clId="{53217D9B-C549-4BB8-8DFB-E0BE7ABB4FFA}" dt="2020-05-25T18:08:28.890" v="1444" actId="26606"/>
          <ac:picMkLst>
            <pc:docMk/>
            <pc:sldMk cId="2639184341" sldId="258"/>
            <ac:picMk id="9" creationId="{1B6C955A-E830-44D1-95D7-7C995FFA8218}"/>
          </ac:picMkLst>
        </pc:picChg>
        <pc:picChg chg="add del">
          <ac:chgData name="Spencer Hope" userId="ebada619-9acb-492c-9b05-e005ddca1543" providerId="ADAL" clId="{53217D9B-C549-4BB8-8DFB-E0BE7ABB4FFA}" dt="2020-05-25T18:08:28.890" v="1444" actId="26606"/>
          <ac:picMkLst>
            <pc:docMk/>
            <pc:sldMk cId="2639184341" sldId="258"/>
            <ac:picMk id="10" creationId="{AA085689-791F-4B8F-9F30-12415B97D366}"/>
          </ac:picMkLst>
        </pc:picChg>
        <pc:picChg chg="add del">
          <ac:chgData name="Spencer Hope" userId="ebada619-9acb-492c-9b05-e005ddca1543" providerId="ADAL" clId="{53217D9B-C549-4BB8-8DFB-E0BE7ABB4FFA}" dt="2020-05-25T18:08:28.890" v="1444" actId="26606"/>
          <ac:picMkLst>
            <pc:docMk/>
            <pc:sldMk cId="2639184341" sldId="258"/>
            <ac:picMk id="12" creationId="{AA3FED7F-6821-47C0-A464-E9278B24129E}"/>
          </ac:picMkLst>
        </pc:picChg>
        <pc:picChg chg="add del">
          <ac:chgData name="Spencer Hope" userId="ebada619-9acb-492c-9b05-e005ddca1543" providerId="ADAL" clId="{53217D9B-C549-4BB8-8DFB-E0BE7ABB4FFA}" dt="2020-05-25T18:08:28.890" v="1444" actId="26606"/>
          <ac:picMkLst>
            <pc:docMk/>
            <pc:sldMk cId="2639184341" sldId="258"/>
            <ac:picMk id="16" creationId="{561B34F5-88E5-4711-BC16-3005C29AD7C6}"/>
          </ac:picMkLst>
        </pc:picChg>
        <pc:picChg chg="add del">
          <ac:chgData name="Spencer Hope" userId="ebada619-9acb-492c-9b05-e005ddca1543" providerId="ADAL" clId="{53217D9B-C549-4BB8-8DFB-E0BE7ABB4FFA}" dt="2020-05-25T18:08:28.890" v="1444" actId="26606"/>
          <ac:picMkLst>
            <pc:docMk/>
            <pc:sldMk cId="2639184341" sldId="258"/>
            <ac:picMk id="18" creationId="{4F3661D0-2268-4D3E-88BA-0647BCBE33AF}"/>
          </ac:picMkLst>
        </pc:picChg>
        <pc:picChg chg="add">
          <ac:chgData name="Spencer Hope" userId="ebada619-9acb-492c-9b05-e005ddca1543" providerId="ADAL" clId="{53217D9B-C549-4BB8-8DFB-E0BE7ABB4FFA}" dt="2020-05-25T18:08:28.890" v="1444" actId="26606"/>
          <ac:picMkLst>
            <pc:docMk/>
            <pc:sldMk cId="2639184341" sldId="258"/>
            <ac:picMk id="25" creationId="{B92096A1-6AC3-46FB-979A-18F4AE8B9483}"/>
          </ac:picMkLst>
        </pc:picChg>
        <pc:picChg chg="add">
          <ac:chgData name="Spencer Hope" userId="ebada619-9acb-492c-9b05-e005ddca1543" providerId="ADAL" clId="{53217D9B-C549-4BB8-8DFB-E0BE7ABB4FFA}" dt="2020-05-25T18:08:28.890" v="1444" actId="26606"/>
          <ac:picMkLst>
            <pc:docMk/>
            <pc:sldMk cId="2639184341" sldId="258"/>
            <ac:picMk id="27" creationId="{F728CD29-58B3-4F21-B30F-28798953D702}"/>
          </ac:picMkLst>
        </pc:picChg>
        <pc:picChg chg="add">
          <ac:chgData name="Spencer Hope" userId="ebada619-9acb-492c-9b05-e005ddca1543" providerId="ADAL" clId="{53217D9B-C549-4BB8-8DFB-E0BE7ABB4FFA}" dt="2020-05-25T18:08:28.890" v="1444" actId="26606"/>
          <ac:picMkLst>
            <pc:docMk/>
            <pc:sldMk cId="2639184341" sldId="258"/>
            <ac:picMk id="31" creationId="{5ED4CF93-A4AC-4FA3-BE1C-E27B351DF730}"/>
          </ac:picMkLst>
        </pc:picChg>
        <pc:picChg chg="add">
          <ac:chgData name="Spencer Hope" userId="ebada619-9acb-492c-9b05-e005ddca1543" providerId="ADAL" clId="{53217D9B-C549-4BB8-8DFB-E0BE7ABB4FFA}" dt="2020-05-25T18:08:28.890" v="1444" actId="26606"/>
          <ac:picMkLst>
            <pc:docMk/>
            <pc:sldMk cId="2639184341" sldId="258"/>
            <ac:picMk id="33" creationId="{4150C84B-F28C-46CF-A2DB-070F52404442}"/>
          </ac:picMkLst>
        </pc:picChg>
      </pc:sldChg>
      <pc:sldChg chg="addSp delSp modSp new del mod">
        <pc:chgData name="Spencer Hope" userId="ebada619-9acb-492c-9b05-e005ddca1543" providerId="ADAL" clId="{53217D9B-C549-4BB8-8DFB-E0BE7ABB4FFA}" dt="2020-05-25T16:15:42.330" v="274" actId="680"/>
        <pc:sldMkLst>
          <pc:docMk/>
          <pc:sldMk cId="3124515609" sldId="258"/>
        </pc:sldMkLst>
        <pc:spChg chg="add del mod">
          <ac:chgData name="Spencer Hope" userId="ebada619-9acb-492c-9b05-e005ddca1543" providerId="ADAL" clId="{53217D9B-C549-4BB8-8DFB-E0BE7ABB4FFA}" dt="2020-05-25T16:15:41.670" v="273" actId="767"/>
          <ac:spMkLst>
            <pc:docMk/>
            <pc:sldMk cId="3124515609" sldId="258"/>
            <ac:spMk id="2" creationId="{71E58CAC-4542-4A25-AFD2-294C5BF585EC}"/>
          </ac:spMkLst>
        </pc:spChg>
        <pc:spChg chg="add del mod">
          <ac:chgData name="Spencer Hope" userId="ebada619-9acb-492c-9b05-e005ddca1543" providerId="ADAL" clId="{53217D9B-C549-4BB8-8DFB-E0BE7ABB4FFA}" dt="2020-05-25T16:15:41.318" v="272" actId="767"/>
          <ac:spMkLst>
            <pc:docMk/>
            <pc:sldMk cId="3124515609" sldId="258"/>
            <ac:spMk id="3" creationId="{98005F0B-52AA-4484-9AC2-38FEA417CDEB}"/>
          </ac:spMkLst>
        </pc:spChg>
        <pc:spChg chg="add del mod">
          <ac:chgData name="Spencer Hope" userId="ebada619-9acb-492c-9b05-e005ddca1543" providerId="ADAL" clId="{53217D9B-C549-4BB8-8DFB-E0BE7ABB4FFA}" dt="2020-05-25T16:15:39.602" v="269" actId="767"/>
          <ac:spMkLst>
            <pc:docMk/>
            <pc:sldMk cId="3124515609" sldId="258"/>
            <ac:spMk id="4" creationId="{8CD967B9-2E75-4CE2-8E6B-03FAE81A20D2}"/>
          </ac:spMkLst>
        </pc:spChg>
        <pc:spChg chg="add del mod">
          <ac:chgData name="Spencer Hope" userId="ebada619-9acb-492c-9b05-e005ddca1543" providerId="ADAL" clId="{53217D9B-C549-4BB8-8DFB-E0BE7ABB4FFA}" dt="2020-05-25T16:15:37.663" v="268" actId="767"/>
          <ac:spMkLst>
            <pc:docMk/>
            <pc:sldMk cId="3124515609" sldId="258"/>
            <ac:spMk id="5" creationId="{83EBC408-5D84-4820-9420-EFAEEB08AFF7}"/>
          </ac:spMkLst>
        </pc:spChg>
      </pc:sldChg>
      <pc:sldChg chg="addSp delSp modSp new mod">
        <pc:chgData name="Spencer Hope" userId="ebada619-9acb-492c-9b05-e005ddca1543" providerId="ADAL" clId="{53217D9B-C549-4BB8-8DFB-E0BE7ABB4FFA}" dt="2020-05-25T18:04:44.149" v="1434" actId="20577"/>
        <pc:sldMkLst>
          <pc:docMk/>
          <pc:sldMk cId="3501843889" sldId="259"/>
        </pc:sldMkLst>
        <pc:spChg chg="mod">
          <ac:chgData name="Spencer Hope" userId="ebada619-9acb-492c-9b05-e005ddca1543" providerId="ADAL" clId="{53217D9B-C549-4BB8-8DFB-E0BE7ABB4FFA}" dt="2020-05-25T18:04:44.149" v="1434" actId="20577"/>
          <ac:spMkLst>
            <pc:docMk/>
            <pc:sldMk cId="3501843889" sldId="259"/>
            <ac:spMk id="2" creationId="{1A1827A4-9F17-46DE-878F-1F05A76BB0B7}"/>
          </ac:spMkLst>
        </pc:spChg>
        <pc:spChg chg="mod">
          <ac:chgData name="Spencer Hope" userId="ebada619-9acb-492c-9b05-e005ddca1543" providerId="ADAL" clId="{53217D9B-C549-4BB8-8DFB-E0BE7ABB4FFA}" dt="2020-05-25T17:17:53.893" v="1165" actId="207"/>
          <ac:spMkLst>
            <pc:docMk/>
            <pc:sldMk cId="3501843889" sldId="259"/>
            <ac:spMk id="3" creationId="{5FC7F932-2B06-4A59-82C0-92002948B298}"/>
          </ac:spMkLst>
        </pc:spChg>
        <pc:spChg chg="del">
          <ac:chgData name="Spencer Hope" userId="ebada619-9acb-492c-9b05-e005ddca1543" providerId="ADAL" clId="{53217D9B-C549-4BB8-8DFB-E0BE7ABB4FFA}" dt="2020-05-25T16:29:55.268" v="655" actId="931"/>
          <ac:spMkLst>
            <pc:docMk/>
            <pc:sldMk cId="3501843889" sldId="259"/>
            <ac:spMk id="4" creationId="{7B4F605A-5760-431F-8EEF-D3EC019FEEFB}"/>
          </ac:spMkLst>
        </pc:spChg>
        <pc:spChg chg="mod">
          <ac:chgData name="Spencer Hope" userId="ebada619-9acb-492c-9b05-e005ddca1543" providerId="ADAL" clId="{53217D9B-C549-4BB8-8DFB-E0BE7ABB4FFA}" dt="2020-05-25T17:18:15.882" v="1169" actId="14100"/>
          <ac:spMkLst>
            <pc:docMk/>
            <pc:sldMk cId="3501843889" sldId="259"/>
            <ac:spMk id="5" creationId="{025DE63F-CAF9-4C27-8F35-22A9A2279BDE}"/>
          </ac:spMkLst>
        </pc:spChg>
        <pc:spChg chg="del">
          <ac:chgData name="Spencer Hope" userId="ebada619-9acb-492c-9b05-e005ddca1543" providerId="ADAL" clId="{53217D9B-C549-4BB8-8DFB-E0BE7ABB4FFA}" dt="2020-05-25T16:30:43.167" v="658"/>
          <ac:spMkLst>
            <pc:docMk/>
            <pc:sldMk cId="3501843889" sldId="259"/>
            <ac:spMk id="6" creationId="{CE482360-377F-4188-AF5C-0E4BFEA69E0A}"/>
          </ac:spMkLst>
        </pc:spChg>
        <pc:spChg chg="add del mod">
          <ac:chgData name="Spencer Hope" userId="ebada619-9acb-492c-9b05-e005ddca1543" providerId="ADAL" clId="{53217D9B-C549-4BB8-8DFB-E0BE7ABB4FFA}" dt="2020-05-25T16:31:17.182" v="667" actId="478"/>
          <ac:spMkLst>
            <pc:docMk/>
            <pc:sldMk cId="3501843889" sldId="259"/>
            <ac:spMk id="9" creationId="{48762E3B-BCD8-46E4-8187-DD5E76263869}"/>
          </ac:spMkLst>
        </pc:spChg>
        <pc:spChg chg="add del mod">
          <ac:chgData name="Spencer Hope" userId="ebada619-9acb-492c-9b05-e005ddca1543" providerId="ADAL" clId="{53217D9B-C549-4BB8-8DFB-E0BE7ABB4FFA}" dt="2020-05-25T16:34:14.355" v="696" actId="931"/>
          <ac:spMkLst>
            <pc:docMk/>
            <pc:sldMk cId="3501843889" sldId="259"/>
            <ac:spMk id="13" creationId="{169B5D32-86D2-4A19-B095-F56A0CF47A3E}"/>
          </ac:spMkLst>
        </pc:spChg>
        <pc:spChg chg="add del mod">
          <ac:chgData name="Spencer Hope" userId="ebada619-9acb-492c-9b05-e005ddca1543" providerId="ADAL" clId="{53217D9B-C549-4BB8-8DFB-E0BE7ABB4FFA}" dt="2020-05-25T16:32:31.493" v="669"/>
          <ac:spMkLst>
            <pc:docMk/>
            <pc:sldMk cId="3501843889" sldId="259"/>
            <ac:spMk id="15" creationId="{30456269-DEF5-41B8-B5CC-E9EEDEB84D24}"/>
          </ac:spMkLst>
        </pc:spChg>
        <pc:spChg chg="add del mod">
          <ac:chgData name="Spencer Hope" userId="ebada619-9acb-492c-9b05-e005ddca1543" providerId="ADAL" clId="{53217D9B-C549-4BB8-8DFB-E0BE7ABB4FFA}" dt="2020-05-25T17:14:28.098" v="1079" actId="478"/>
          <ac:spMkLst>
            <pc:docMk/>
            <pc:sldMk cId="3501843889" sldId="259"/>
            <ac:spMk id="20" creationId="{97592F37-7CE4-4899-A91B-92A5ABD86F18}"/>
          </ac:spMkLst>
        </pc:spChg>
        <pc:spChg chg="add del mod">
          <ac:chgData name="Spencer Hope" userId="ebada619-9acb-492c-9b05-e005ddca1543" providerId="ADAL" clId="{53217D9B-C549-4BB8-8DFB-E0BE7ABB4FFA}" dt="2020-05-25T17:14:02.926" v="1075" actId="931"/>
          <ac:spMkLst>
            <pc:docMk/>
            <pc:sldMk cId="3501843889" sldId="259"/>
            <ac:spMk id="22" creationId="{C680ED09-9819-4BC5-A73C-CDFEA96EE4CD}"/>
          </ac:spMkLst>
        </pc:spChg>
        <pc:spChg chg="add del mod">
          <ac:chgData name="Spencer Hope" userId="ebada619-9acb-492c-9b05-e005ddca1543" providerId="ADAL" clId="{53217D9B-C549-4BB8-8DFB-E0BE7ABB4FFA}" dt="2020-05-25T17:14:26.882" v="1078" actId="478"/>
          <ac:spMkLst>
            <pc:docMk/>
            <pc:sldMk cId="3501843889" sldId="259"/>
            <ac:spMk id="25" creationId="{4CCC0DC7-495A-48B3-A9A5-D27C2D63DDF4}"/>
          </ac:spMkLst>
        </pc:spChg>
        <pc:spChg chg="add del mod">
          <ac:chgData name="Spencer Hope" userId="ebada619-9acb-492c-9b05-e005ddca1543" providerId="ADAL" clId="{53217D9B-C549-4BB8-8DFB-E0BE7ABB4FFA}" dt="2020-05-25T17:17:17.343" v="1160" actId="931"/>
          <ac:spMkLst>
            <pc:docMk/>
            <pc:sldMk cId="3501843889" sldId="259"/>
            <ac:spMk id="27" creationId="{DFF30ECF-74CF-4FC1-B32C-4AB4FB45B5A8}"/>
          </ac:spMkLst>
        </pc:spChg>
        <pc:spChg chg="add del mod">
          <ac:chgData name="Spencer Hope" userId="ebada619-9acb-492c-9b05-e005ddca1543" providerId="ADAL" clId="{53217D9B-C549-4BB8-8DFB-E0BE7ABB4FFA}" dt="2020-05-25T17:16:01.037" v="1157" actId="931"/>
          <ac:spMkLst>
            <pc:docMk/>
            <pc:sldMk cId="3501843889" sldId="259"/>
            <ac:spMk id="29" creationId="{05708784-9336-4194-A5DC-3DC5D81DFA40}"/>
          </ac:spMkLst>
        </pc:spChg>
        <pc:spChg chg="add mod">
          <ac:chgData name="Spencer Hope" userId="ebada619-9acb-492c-9b05-e005ddca1543" providerId="ADAL" clId="{53217D9B-C549-4BB8-8DFB-E0BE7ABB4FFA}" dt="2020-05-25T17:16:02.809" v="1159" actId="962"/>
          <ac:spMkLst>
            <pc:docMk/>
            <pc:sldMk cId="3501843889" sldId="259"/>
            <ac:spMk id="32" creationId="{F3AA7258-78E6-4EBD-8545-9432BAFEC0FD}"/>
          </ac:spMkLst>
        </pc:spChg>
        <pc:spChg chg="add mod">
          <ac:chgData name="Spencer Hope" userId="ebada619-9acb-492c-9b05-e005ddca1543" providerId="ADAL" clId="{53217D9B-C549-4BB8-8DFB-E0BE7ABB4FFA}" dt="2020-05-25T17:17:19.231" v="1162" actId="962"/>
          <ac:spMkLst>
            <pc:docMk/>
            <pc:sldMk cId="3501843889" sldId="259"/>
            <ac:spMk id="35" creationId="{5C84F92F-2613-48B4-A355-71E01D481B93}"/>
          </ac:spMkLst>
        </pc:spChg>
        <pc:picChg chg="add del mod">
          <ac:chgData name="Spencer Hope" userId="ebada619-9acb-492c-9b05-e005ddca1543" providerId="ADAL" clId="{53217D9B-C549-4BB8-8DFB-E0BE7ABB4FFA}" dt="2020-05-25T16:31:17.182" v="667" actId="478"/>
          <ac:picMkLst>
            <pc:docMk/>
            <pc:sldMk cId="3501843889" sldId="259"/>
            <ac:picMk id="8" creationId="{B4DE0EC5-C0DC-4F20-9011-023298A0DBFE}"/>
          </ac:picMkLst>
        </pc:picChg>
        <pc:picChg chg="add del mod">
          <ac:chgData name="Spencer Hope" userId="ebada619-9acb-492c-9b05-e005ddca1543" providerId="ADAL" clId="{53217D9B-C549-4BB8-8DFB-E0BE7ABB4FFA}" dt="2020-05-25T16:31:22.911" v="668" actId="478"/>
          <ac:picMkLst>
            <pc:docMk/>
            <pc:sldMk cId="3501843889" sldId="259"/>
            <ac:picMk id="11" creationId="{0D6E6011-01C8-4F42-8CC8-3E12EF4DFAB1}"/>
          </ac:picMkLst>
        </pc:picChg>
        <pc:picChg chg="add del mod">
          <ac:chgData name="Spencer Hope" userId="ebada619-9acb-492c-9b05-e005ddca1543" providerId="ADAL" clId="{53217D9B-C549-4BB8-8DFB-E0BE7ABB4FFA}" dt="2020-05-25T17:04:22.602" v="932" actId="478"/>
          <ac:picMkLst>
            <pc:docMk/>
            <pc:sldMk cId="3501843889" sldId="259"/>
            <ac:picMk id="17" creationId="{913D914F-B11F-4D20-9BB3-ED175236E019}"/>
          </ac:picMkLst>
        </pc:picChg>
        <pc:picChg chg="add del mod">
          <ac:chgData name="Spencer Hope" userId="ebada619-9acb-492c-9b05-e005ddca1543" providerId="ADAL" clId="{53217D9B-C549-4BB8-8DFB-E0BE7ABB4FFA}" dt="2020-05-25T17:14:28.098" v="1079" actId="478"/>
          <ac:picMkLst>
            <pc:docMk/>
            <pc:sldMk cId="3501843889" sldId="259"/>
            <ac:picMk id="19" creationId="{643FE7D4-7D75-4E43-9AEE-F4D5EB4093E8}"/>
          </ac:picMkLst>
        </pc:picChg>
        <pc:picChg chg="add del mod">
          <ac:chgData name="Spencer Hope" userId="ebada619-9acb-492c-9b05-e005ddca1543" providerId="ADAL" clId="{53217D9B-C549-4BB8-8DFB-E0BE7ABB4FFA}" dt="2020-05-25T17:14:26.882" v="1078" actId="478"/>
          <ac:picMkLst>
            <pc:docMk/>
            <pc:sldMk cId="3501843889" sldId="259"/>
            <ac:picMk id="24" creationId="{EE896FF1-5B43-407B-AAE2-369B76D06B2B}"/>
          </ac:picMkLst>
        </pc:picChg>
        <pc:picChg chg="add mod">
          <ac:chgData name="Spencer Hope" userId="ebada619-9acb-492c-9b05-e005ddca1543" providerId="ADAL" clId="{53217D9B-C549-4BB8-8DFB-E0BE7ABB4FFA}" dt="2020-05-25T17:16:02.809" v="1159" actId="962"/>
          <ac:picMkLst>
            <pc:docMk/>
            <pc:sldMk cId="3501843889" sldId="259"/>
            <ac:picMk id="31" creationId="{37C22044-8990-4FDF-886A-13376BA2CC84}"/>
          </ac:picMkLst>
        </pc:picChg>
        <pc:picChg chg="add mod">
          <ac:chgData name="Spencer Hope" userId="ebada619-9acb-492c-9b05-e005ddca1543" providerId="ADAL" clId="{53217D9B-C549-4BB8-8DFB-E0BE7ABB4FFA}" dt="2020-05-25T17:17:19.231" v="1162" actId="962"/>
          <ac:picMkLst>
            <pc:docMk/>
            <pc:sldMk cId="3501843889" sldId="259"/>
            <ac:picMk id="34" creationId="{A410FE96-6717-43BE-8F88-2A83A6C59C85}"/>
          </ac:picMkLst>
        </pc:picChg>
      </pc:sldChg>
      <pc:sldChg chg="addSp delSp modSp new mod setBg">
        <pc:chgData name="Spencer Hope" userId="ebada619-9acb-492c-9b05-e005ddca1543" providerId="ADAL" clId="{53217D9B-C549-4BB8-8DFB-E0BE7ABB4FFA}" dt="2020-05-25T18:06:46.117" v="1442" actId="20577"/>
        <pc:sldMkLst>
          <pc:docMk/>
          <pc:sldMk cId="1415488583" sldId="260"/>
        </pc:sldMkLst>
        <pc:spChg chg="mod">
          <ac:chgData name="Spencer Hope" userId="ebada619-9acb-492c-9b05-e005ddca1543" providerId="ADAL" clId="{53217D9B-C549-4BB8-8DFB-E0BE7ABB4FFA}" dt="2020-05-25T16:56:04.360" v="837" actId="790"/>
          <ac:spMkLst>
            <pc:docMk/>
            <pc:sldMk cId="1415488583" sldId="260"/>
            <ac:spMk id="2" creationId="{254A10AF-E8CC-4003-8A41-459BB713AF5F}"/>
          </ac:spMkLst>
        </pc:spChg>
        <pc:spChg chg="mod ord">
          <ac:chgData name="Spencer Hope" userId="ebada619-9acb-492c-9b05-e005ddca1543" providerId="ADAL" clId="{53217D9B-C549-4BB8-8DFB-E0BE7ABB4FFA}" dt="2020-05-25T18:06:46.117" v="1442" actId="20577"/>
          <ac:spMkLst>
            <pc:docMk/>
            <pc:sldMk cId="1415488583" sldId="260"/>
            <ac:spMk id="3" creationId="{06EC403C-9FE6-46B2-8176-10B37D3F002B}"/>
          </ac:spMkLst>
        </pc:spChg>
        <pc:spChg chg="add mod">
          <ac:chgData name="Spencer Hope" userId="ebada619-9acb-492c-9b05-e005ddca1543" providerId="ADAL" clId="{53217D9B-C549-4BB8-8DFB-E0BE7ABB4FFA}" dt="2020-05-25T17:24:47.194" v="1260" actId="1076"/>
          <ac:spMkLst>
            <pc:docMk/>
            <pc:sldMk cId="1415488583" sldId="260"/>
            <ac:spMk id="8" creationId="{7AA0F339-21C9-4980-A2F2-2099ED333B67}"/>
          </ac:spMkLst>
        </pc:spChg>
        <pc:picChg chg="add del mod">
          <ac:chgData name="Spencer Hope" userId="ebada619-9acb-492c-9b05-e005ddca1543" providerId="ADAL" clId="{53217D9B-C549-4BB8-8DFB-E0BE7ABB4FFA}" dt="2020-05-25T17:23:53.208" v="1254" actId="478"/>
          <ac:picMkLst>
            <pc:docMk/>
            <pc:sldMk cId="1415488583" sldId="260"/>
            <ac:picMk id="5" creationId="{866B34FD-480B-4F81-9ADC-8CE188D8D533}"/>
          </ac:picMkLst>
        </pc:picChg>
        <pc:picChg chg="add mod">
          <ac:chgData name="Spencer Hope" userId="ebada619-9acb-492c-9b05-e005ddca1543" providerId="ADAL" clId="{53217D9B-C549-4BB8-8DFB-E0BE7ABB4FFA}" dt="2020-05-25T17:24:47.194" v="1260" actId="1076"/>
          <ac:picMkLst>
            <pc:docMk/>
            <pc:sldMk cId="1415488583" sldId="260"/>
            <ac:picMk id="7" creationId="{42920659-B911-461A-9334-0FF478F6E39B}"/>
          </ac:picMkLst>
        </pc:picChg>
      </pc:sldChg>
      <pc:sldChg chg="addSp delSp modSp new mod">
        <pc:chgData name="Spencer Hope" userId="ebada619-9acb-492c-9b05-e005ddca1543" providerId="ADAL" clId="{53217D9B-C549-4BB8-8DFB-E0BE7ABB4FFA}" dt="2020-05-25T18:06:12.429" v="1440" actId="207"/>
        <pc:sldMkLst>
          <pc:docMk/>
          <pc:sldMk cId="1050090561" sldId="261"/>
        </pc:sldMkLst>
        <pc:spChg chg="mod">
          <ac:chgData name="Spencer Hope" userId="ebada619-9acb-492c-9b05-e005ddca1543" providerId="ADAL" clId="{53217D9B-C549-4BB8-8DFB-E0BE7ABB4FFA}" dt="2020-05-25T17:19:08.006" v="1179" actId="20577"/>
          <ac:spMkLst>
            <pc:docMk/>
            <pc:sldMk cId="1050090561" sldId="261"/>
            <ac:spMk id="2" creationId="{244A922E-BD60-4909-86CA-290CD9EF7469}"/>
          </ac:spMkLst>
        </pc:spChg>
        <pc:spChg chg="mod">
          <ac:chgData name="Spencer Hope" userId="ebada619-9acb-492c-9b05-e005ddca1543" providerId="ADAL" clId="{53217D9B-C549-4BB8-8DFB-E0BE7ABB4FFA}" dt="2020-05-25T18:05:56.137" v="1437" actId="255"/>
          <ac:spMkLst>
            <pc:docMk/>
            <pc:sldMk cId="1050090561" sldId="261"/>
            <ac:spMk id="3" creationId="{E7E64CA5-FA99-40C2-9BFC-CDA0FD60B197}"/>
          </ac:spMkLst>
        </pc:spChg>
        <pc:spChg chg="del">
          <ac:chgData name="Spencer Hope" userId="ebada619-9acb-492c-9b05-e005ddca1543" providerId="ADAL" clId="{53217D9B-C549-4BB8-8DFB-E0BE7ABB4FFA}" dt="2020-05-25T17:20:26.666" v="1204" actId="931"/>
          <ac:spMkLst>
            <pc:docMk/>
            <pc:sldMk cId="1050090561" sldId="261"/>
            <ac:spMk id="4" creationId="{AE2CB15D-5B53-45B5-9D49-5BE3CD218AF7}"/>
          </ac:spMkLst>
        </pc:spChg>
        <pc:spChg chg="mod">
          <ac:chgData name="Spencer Hope" userId="ebada619-9acb-492c-9b05-e005ddca1543" providerId="ADAL" clId="{53217D9B-C549-4BB8-8DFB-E0BE7ABB4FFA}" dt="2020-05-25T18:06:12.429" v="1440" actId="207"/>
          <ac:spMkLst>
            <pc:docMk/>
            <pc:sldMk cId="1050090561" sldId="261"/>
            <ac:spMk id="5" creationId="{30A95222-62D5-4CA1-81C4-686098428AA7}"/>
          </ac:spMkLst>
        </pc:spChg>
        <pc:spChg chg="del">
          <ac:chgData name="Spencer Hope" userId="ebada619-9acb-492c-9b05-e005ddca1543" providerId="ADAL" clId="{53217D9B-C549-4BB8-8DFB-E0BE7ABB4FFA}" dt="2020-05-25T17:20:53.264" v="1207" actId="931"/>
          <ac:spMkLst>
            <pc:docMk/>
            <pc:sldMk cId="1050090561" sldId="261"/>
            <ac:spMk id="6" creationId="{E7E22558-0D5D-4186-A697-82E2257DBFA8}"/>
          </ac:spMkLst>
        </pc:spChg>
        <pc:spChg chg="add mod">
          <ac:chgData name="Spencer Hope" userId="ebada619-9acb-492c-9b05-e005ddca1543" providerId="ADAL" clId="{53217D9B-C549-4BB8-8DFB-E0BE7ABB4FFA}" dt="2020-05-25T17:20:28.234" v="1206" actId="962"/>
          <ac:spMkLst>
            <pc:docMk/>
            <pc:sldMk cId="1050090561" sldId="261"/>
            <ac:spMk id="9" creationId="{F5871A00-4236-4026-B641-F248A536A03E}"/>
          </ac:spMkLst>
        </pc:spChg>
        <pc:spChg chg="add mod">
          <ac:chgData name="Spencer Hope" userId="ebada619-9acb-492c-9b05-e005ddca1543" providerId="ADAL" clId="{53217D9B-C549-4BB8-8DFB-E0BE7ABB4FFA}" dt="2020-05-25T17:20:54.862" v="1209" actId="962"/>
          <ac:spMkLst>
            <pc:docMk/>
            <pc:sldMk cId="1050090561" sldId="261"/>
            <ac:spMk id="12" creationId="{9F6B355B-ED4B-4C42-9A42-4798B92FC603}"/>
          </ac:spMkLst>
        </pc:spChg>
        <pc:picChg chg="add mod">
          <ac:chgData name="Spencer Hope" userId="ebada619-9acb-492c-9b05-e005ddca1543" providerId="ADAL" clId="{53217D9B-C549-4BB8-8DFB-E0BE7ABB4FFA}" dt="2020-05-25T17:20:28.234" v="1206" actId="962"/>
          <ac:picMkLst>
            <pc:docMk/>
            <pc:sldMk cId="1050090561" sldId="261"/>
            <ac:picMk id="8" creationId="{BA32EF34-9B4D-4599-A10C-E2AF14BFC7B8}"/>
          </ac:picMkLst>
        </pc:picChg>
        <pc:picChg chg="add mod">
          <ac:chgData name="Spencer Hope" userId="ebada619-9acb-492c-9b05-e005ddca1543" providerId="ADAL" clId="{53217D9B-C549-4BB8-8DFB-E0BE7ABB4FFA}" dt="2020-05-25T17:20:54.862" v="1209" actId="962"/>
          <ac:picMkLst>
            <pc:docMk/>
            <pc:sldMk cId="1050090561" sldId="261"/>
            <ac:picMk id="11" creationId="{A337AB29-70D1-4BE1-8BF6-71719E1F65C7}"/>
          </ac:picMkLst>
        </pc:picChg>
      </pc:sldChg>
      <pc:sldChg chg="new del">
        <pc:chgData name="Spencer Hope" userId="ebada619-9acb-492c-9b05-e005ddca1543" providerId="ADAL" clId="{53217D9B-C549-4BB8-8DFB-E0BE7ABB4FFA}" dt="2020-05-25T16:41:07.865" v="774" actId="47"/>
        <pc:sldMkLst>
          <pc:docMk/>
          <pc:sldMk cId="1129534241" sldId="261"/>
        </pc:sldMkLst>
      </pc:sldChg>
      <pc:sldChg chg="addSp delSp modSp new mod">
        <pc:chgData name="Spencer Hope" userId="ebada619-9acb-492c-9b05-e005ddca1543" providerId="ADAL" clId="{53217D9B-C549-4BB8-8DFB-E0BE7ABB4FFA}" dt="2020-05-25T17:23:42.211" v="1253" actId="14100"/>
        <pc:sldMkLst>
          <pc:docMk/>
          <pc:sldMk cId="3193113873" sldId="262"/>
        </pc:sldMkLst>
        <pc:spChg chg="mod">
          <ac:chgData name="Spencer Hope" userId="ebada619-9acb-492c-9b05-e005ddca1543" providerId="ADAL" clId="{53217D9B-C549-4BB8-8DFB-E0BE7ABB4FFA}" dt="2020-05-25T17:22:56.586" v="1222" actId="20577"/>
          <ac:spMkLst>
            <pc:docMk/>
            <pc:sldMk cId="3193113873" sldId="262"/>
            <ac:spMk id="2" creationId="{3D3881E3-1D7E-4127-97DB-A22A28AE9442}"/>
          </ac:spMkLst>
        </pc:spChg>
        <pc:spChg chg="del">
          <ac:chgData name="Spencer Hope" userId="ebada619-9acb-492c-9b05-e005ddca1543" providerId="ADAL" clId="{53217D9B-C549-4BB8-8DFB-E0BE7ABB4FFA}" dt="2020-05-25T17:22:48.805" v="1211"/>
          <ac:spMkLst>
            <pc:docMk/>
            <pc:sldMk cId="3193113873" sldId="262"/>
            <ac:spMk id="3" creationId="{71A28DB2-13D1-4186-A534-FB6B6DF6FF07}"/>
          </ac:spMkLst>
        </pc:spChg>
        <pc:spChg chg="mod">
          <ac:chgData name="Spencer Hope" userId="ebada619-9acb-492c-9b05-e005ddca1543" providerId="ADAL" clId="{53217D9B-C549-4BB8-8DFB-E0BE7ABB4FFA}" dt="2020-05-25T17:23:24.129" v="1248" actId="255"/>
          <ac:spMkLst>
            <pc:docMk/>
            <pc:sldMk cId="3193113873" sldId="262"/>
            <ac:spMk id="4" creationId="{0AAC24F2-B9E0-46C3-9A29-50BD8F97DCE3}"/>
          </ac:spMkLst>
        </pc:spChg>
        <pc:picChg chg="add mod">
          <ac:chgData name="Spencer Hope" userId="ebada619-9acb-492c-9b05-e005ddca1543" providerId="ADAL" clId="{53217D9B-C549-4BB8-8DFB-E0BE7ABB4FFA}" dt="2020-05-25T17:23:42.211" v="1253" actId="14100"/>
          <ac:picMkLst>
            <pc:docMk/>
            <pc:sldMk cId="3193113873" sldId="262"/>
            <ac:picMk id="6" creationId="{27244833-DD3D-411B-BFFB-66CA153F2C1B}"/>
          </ac:picMkLst>
        </pc:picChg>
      </pc:sldChg>
      <pc:sldChg chg="addSp modSp new mod setBg">
        <pc:chgData name="Spencer Hope" userId="ebada619-9acb-492c-9b05-e005ddca1543" providerId="ADAL" clId="{53217D9B-C549-4BB8-8DFB-E0BE7ABB4FFA}" dt="2020-05-25T17:29:52.555" v="1408" actId="790"/>
        <pc:sldMkLst>
          <pc:docMk/>
          <pc:sldMk cId="98413103" sldId="263"/>
        </pc:sldMkLst>
        <pc:spChg chg="mod">
          <ac:chgData name="Spencer Hope" userId="ebada619-9acb-492c-9b05-e005ddca1543" providerId="ADAL" clId="{53217D9B-C549-4BB8-8DFB-E0BE7ABB4FFA}" dt="2020-05-25T17:29:52.555" v="1408" actId="790"/>
          <ac:spMkLst>
            <pc:docMk/>
            <pc:sldMk cId="98413103" sldId="263"/>
            <ac:spMk id="2" creationId="{D4CC24D1-E38C-4D4B-87FC-B6AA3ACBFFA7}"/>
          </ac:spMkLst>
        </pc:spChg>
        <pc:spChg chg="mod ord">
          <ac:chgData name="Spencer Hope" userId="ebada619-9acb-492c-9b05-e005ddca1543" providerId="ADAL" clId="{53217D9B-C549-4BB8-8DFB-E0BE7ABB4FFA}" dt="2020-05-25T17:29:29.004" v="1406" actId="255"/>
          <ac:spMkLst>
            <pc:docMk/>
            <pc:sldMk cId="98413103" sldId="263"/>
            <ac:spMk id="3" creationId="{621E9909-5672-4310-A855-243822854A57}"/>
          </ac:spMkLst>
        </pc:spChg>
        <pc:spChg chg="add">
          <ac:chgData name="Spencer Hope" userId="ebada619-9acb-492c-9b05-e005ddca1543" providerId="ADAL" clId="{53217D9B-C549-4BB8-8DFB-E0BE7ABB4FFA}" dt="2020-05-25T17:26:51.129" v="1269" actId="26606"/>
          <ac:spMkLst>
            <pc:docMk/>
            <pc:sldMk cId="98413103" sldId="263"/>
            <ac:spMk id="14" creationId="{8F54B2FB-3F54-4350-8D1B-F86D677CA7ED}"/>
          </ac:spMkLst>
        </pc:spChg>
        <pc:spChg chg="add">
          <ac:chgData name="Spencer Hope" userId="ebada619-9acb-492c-9b05-e005ddca1543" providerId="ADAL" clId="{53217D9B-C549-4BB8-8DFB-E0BE7ABB4FFA}" dt="2020-05-25T17:26:51.129" v="1269" actId="26606"/>
          <ac:spMkLst>
            <pc:docMk/>
            <pc:sldMk cId="98413103" sldId="263"/>
            <ac:spMk id="20" creationId="{DDB56DB5-0324-4F79-9AB8-CB18C1DC8743}"/>
          </ac:spMkLst>
        </pc:spChg>
        <pc:spChg chg="add">
          <ac:chgData name="Spencer Hope" userId="ebada619-9acb-492c-9b05-e005ddca1543" providerId="ADAL" clId="{53217D9B-C549-4BB8-8DFB-E0BE7ABB4FFA}" dt="2020-05-25T17:26:51.129" v="1269" actId="26606"/>
          <ac:spMkLst>
            <pc:docMk/>
            <pc:sldMk cId="98413103" sldId="263"/>
            <ac:spMk id="22" creationId="{B86EAD8C-E6F5-45BA-86CF-3EED09D84756}"/>
          </ac:spMkLst>
        </pc:spChg>
        <pc:picChg chg="add mod">
          <ac:chgData name="Spencer Hope" userId="ebada619-9acb-492c-9b05-e005ddca1543" providerId="ADAL" clId="{53217D9B-C549-4BB8-8DFB-E0BE7ABB4FFA}" dt="2020-05-25T17:26:51.129" v="1269" actId="26606"/>
          <ac:picMkLst>
            <pc:docMk/>
            <pc:sldMk cId="98413103" sldId="263"/>
            <ac:picMk id="5" creationId="{CF3B68DC-8953-4D70-97DE-C5982E12F727}"/>
          </ac:picMkLst>
        </pc:picChg>
        <pc:picChg chg="add">
          <ac:chgData name="Spencer Hope" userId="ebada619-9acb-492c-9b05-e005ddca1543" providerId="ADAL" clId="{53217D9B-C549-4BB8-8DFB-E0BE7ABB4FFA}" dt="2020-05-25T17:26:51.129" v="1269" actId="26606"/>
          <ac:picMkLst>
            <pc:docMk/>
            <pc:sldMk cId="98413103" sldId="263"/>
            <ac:picMk id="10" creationId="{AA085689-791F-4B8F-9F30-12415B97D366}"/>
          </ac:picMkLst>
        </pc:picChg>
        <pc:picChg chg="add">
          <ac:chgData name="Spencer Hope" userId="ebada619-9acb-492c-9b05-e005ddca1543" providerId="ADAL" clId="{53217D9B-C549-4BB8-8DFB-E0BE7ABB4FFA}" dt="2020-05-25T17:26:51.129" v="1269" actId="26606"/>
          <ac:picMkLst>
            <pc:docMk/>
            <pc:sldMk cId="98413103" sldId="263"/>
            <ac:picMk id="12" creationId="{AA3FED7F-6821-47C0-A464-E9278B24129E}"/>
          </ac:picMkLst>
        </pc:picChg>
        <pc:picChg chg="add">
          <ac:chgData name="Spencer Hope" userId="ebada619-9acb-492c-9b05-e005ddca1543" providerId="ADAL" clId="{53217D9B-C549-4BB8-8DFB-E0BE7ABB4FFA}" dt="2020-05-25T17:26:51.129" v="1269" actId="26606"/>
          <ac:picMkLst>
            <pc:docMk/>
            <pc:sldMk cId="98413103" sldId="263"/>
            <ac:picMk id="16" creationId="{561B34F5-88E5-4711-BC16-3005C29AD7C6}"/>
          </ac:picMkLst>
        </pc:picChg>
        <pc:picChg chg="add">
          <ac:chgData name="Spencer Hope" userId="ebada619-9acb-492c-9b05-e005ddca1543" providerId="ADAL" clId="{53217D9B-C549-4BB8-8DFB-E0BE7ABB4FFA}" dt="2020-05-25T17:26:51.129" v="1269" actId="26606"/>
          <ac:picMkLst>
            <pc:docMk/>
            <pc:sldMk cId="98413103" sldId="263"/>
            <ac:picMk id="18" creationId="{4F3661D0-2268-4D3E-88BA-0647BCBE33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77140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821456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785964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180751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7778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241504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89453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481729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11706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42508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112599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614853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07966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963481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521715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067100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363221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8F9C81-38B1-4732-BCE0-E0B7BEC8E574}" type="datetimeFigureOut">
              <a:rPr lang="en-CA" smtClean="0"/>
              <a:t>2020-05-26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7FA8-B0AB-4C34-B00D-5DB8EFF0F7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6046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12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hyperlink" Target="http://riadzany.blogspot.com/2013/03/the-oud-at-fez-festival-more-than-just.html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hyperlink" Target="https://de.wikipedia.org/wiki/Kornett_(Instrument)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stern_concert_flute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m.wikipedia.org/wiki/File:German,_maple_Violin.JPG" TargetMode="Externa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rumpet,_B_flat_-1623.jpg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afriqueaya.wordpress.com/2010/10/27/angelo%E2%80%99s-pic-n-class-n-party-plus-new-drum-circle/" TargetMode="Externa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Garth_Brook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306D-74B1-4973-ABA7-7E6DC7325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2382" y="1454964"/>
            <a:ext cx="6261917" cy="3308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5600" dirty="0"/>
              <a:t>Les instruments de musique.</a:t>
            </a:r>
            <a:br>
              <a:rPr lang="en-CA" sz="5600" dirty="0"/>
            </a:br>
            <a:r>
              <a:rPr lang="fr-CA" sz="5600" dirty="0"/>
              <a:t>J’aime écouter</a:t>
            </a:r>
            <a:r>
              <a:rPr lang="en-CA" sz="5600" dirty="0"/>
              <a:t> la musique.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01876-E17E-423D-A87C-A9C3558E4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2382" y="4763803"/>
            <a:ext cx="6261917" cy="1464378"/>
          </a:xfrm>
        </p:spPr>
        <p:txBody>
          <a:bodyPr>
            <a:normAutofit/>
          </a:bodyPr>
          <a:lstStyle/>
          <a:p>
            <a:r>
              <a:rPr lang="en-CA" dirty="0"/>
              <a:t>By spencer Hope</a:t>
            </a:r>
          </a:p>
        </p:txBody>
      </p:sp>
      <p:pic>
        <p:nvPicPr>
          <p:cNvPr id="11" name="Picture 10" descr="A picture containing person, indoor, sitting, building&#10;&#10;Description automatically generated">
            <a:extLst>
              <a:ext uri="{FF2B5EF4-FFF2-40B4-BE49-F238E27FC236}">
                <a16:creationId xmlns:a16="http://schemas.microsoft.com/office/drawing/2014/main" id="{4BF3FF23-2EA1-40E3-AE18-E46D59EE6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8" b="25"/>
          <a:stretch/>
        </p:blipFill>
        <p:spPr>
          <a:xfrm rot="5400000">
            <a:off x="-1111660" y="1111659"/>
            <a:ext cx="6858000" cy="46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7862"/>
      </p:ext>
    </p:extLst>
  </p:cSld>
  <p:clrMapOvr>
    <a:masterClrMapping/>
  </p:clrMapOvr>
  <p:transition spd="slow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CE6DEDAC-6ECA-4310-B1B5-5195D9FE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90F8B19-B3AC-4A93-9127-02AE91FE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9ED33766-FA97-4063-8B6A-B234E1524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29E8F7B-B92E-441C-9D7E-32D7CEADB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7523564-45F3-4F15-882C-27C4DB268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F96940C-161A-46D0-9AF5-75B3D70DD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9F2941-109D-4C96-BCEE-6852CFE9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dirty="0"/>
              <a:t>La musique</a:t>
            </a:r>
          </a:p>
        </p:txBody>
      </p:sp>
      <p:pic>
        <p:nvPicPr>
          <p:cNvPr id="13" name="Picture 12" descr="A picture containing person, laying, window, sitting&#10;&#10;Description automatically generated">
            <a:extLst>
              <a:ext uri="{FF2B5EF4-FFF2-40B4-BE49-F238E27FC236}">
                <a16:creationId xmlns:a16="http://schemas.microsoft.com/office/drawing/2014/main" id="{2AAF8D6D-FD19-49C4-8585-710DD57F42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81" b="4"/>
          <a:stretch/>
        </p:blipFill>
        <p:spPr>
          <a:xfrm rot="5400000">
            <a:off x="5323044" y="-6387"/>
            <a:ext cx="3428998" cy="3441773"/>
          </a:xfrm>
          <a:prstGeom prst="rect">
            <a:avLst/>
          </a:prstGeom>
        </p:spPr>
      </p:pic>
      <p:pic>
        <p:nvPicPr>
          <p:cNvPr id="17" name="Picture 16" descr="A picture containing brass, music, indoor, table&#10;&#10;Description automatically generated">
            <a:extLst>
              <a:ext uri="{FF2B5EF4-FFF2-40B4-BE49-F238E27FC236}">
                <a16:creationId xmlns:a16="http://schemas.microsoft.com/office/drawing/2014/main" id="{D87BE830-606D-40E8-80BA-92F194D65E1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t="17918" r="-1" b="22675"/>
          <a:stretch/>
        </p:blipFill>
        <p:spPr>
          <a:xfrm>
            <a:off x="8758430" y="-1"/>
            <a:ext cx="3432031" cy="3428998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B3CC782-FC17-4ED3-AF44-A7EB1BAC4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79CCA-58EB-41E0-A2D8-AAF626DEF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1600200"/>
            <a:ext cx="3977971" cy="464819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Wingdings 3" charset="2"/>
              <a:buChar char=""/>
            </a:pPr>
            <a:r>
              <a:rPr lang="fr-CA" sz="2800" dirty="0"/>
              <a:t>On sait pas quant la musique ait été découverte.</a:t>
            </a:r>
          </a:p>
          <a:p>
            <a:pPr indent="-228600">
              <a:buFont typeface="Wingdings 3" charset="2"/>
              <a:buChar char=""/>
            </a:pPr>
            <a:r>
              <a:rPr lang="fr-CA" sz="2800" dirty="0"/>
              <a:t>Les instrument fait du musique.</a:t>
            </a:r>
          </a:p>
          <a:p>
            <a:pPr indent="-228600">
              <a:buFont typeface="Wingdings 3" charset="2"/>
              <a:buChar char=""/>
            </a:pPr>
            <a:r>
              <a:rPr lang="fr-CA" sz="2800" dirty="0"/>
              <a:t>Nos voix fait du musique. </a:t>
            </a:r>
          </a:p>
          <a:p>
            <a:pPr indent="-228600">
              <a:buFont typeface="Wingdings 3" charset="2"/>
              <a:buChar char=""/>
            </a:pPr>
            <a:r>
              <a:rPr lang="fr-CA" sz="2800" dirty="0"/>
              <a:t>On peux danser ou écouter a la music.</a:t>
            </a:r>
          </a:p>
        </p:txBody>
      </p:sp>
      <p:pic>
        <p:nvPicPr>
          <p:cNvPr id="6" name="Content Placeholder 5" descr="A brown guitar on a bed&#10;&#10;Description automatically generated">
            <a:extLst>
              <a:ext uri="{FF2B5EF4-FFF2-40B4-BE49-F238E27FC236}">
                <a16:creationId xmlns:a16="http://schemas.microsoft.com/office/drawing/2014/main" id="{0E1DBF0A-081A-4048-BA65-5DDB1FF54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24564" r="143" b="-4"/>
          <a:stretch/>
        </p:blipFill>
        <p:spPr>
          <a:xfrm>
            <a:off x="5316657" y="3429460"/>
            <a:ext cx="3441773" cy="3428540"/>
          </a:xfrm>
          <a:prstGeom prst="rect">
            <a:avLst/>
          </a:prstGeom>
        </p:spPr>
      </p:pic>
      <p:pic>
        <p:nvPicPr>
          <p:cNvPr id="11" name="Picture 10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443940-92BC-4520-8475-628C0F28043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r="11662" b="-1"/>
          <a:stretch/>
        </p:blipFill>
        <p:spPr>
          <a:xfrm rot="5400000">
            <a:off x="8760175" y="3427253"/>
            <a:ext cx="3428540" cy="3432031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2726655-8077-455B-A1C8-12A1FC714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7609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9BE2D22-A74E-4C63-A4F4-ECC2146CE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16657" y="3429000"/>
            <a:ext cx="687372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3D1DFD6-4025-49F9-80DA-3F9F8AFEF684}"/>
              </a:ext>
            </a:extLst>
          </p:cNvPr>
          <p:cNvSpPr txBox="1"/>
          <p:nvPr/>
        </p:nvSpPr>
        <p:spPr>
          <a:xfrm>
            <a:off x="6077888" y="6657945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CA" sz="700">
                <a:solidFill>
                  <a:srgbClr val="FFFFFF"/>
                </a:solidFill>
                <a:hlinkClick r:id="rId11" tooltip="http://riadzany.blogspot.com/2013/03/the-oud-at-fez-festival-more-than-jus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CA" sz="700">
                <a:solidFill>
                  <a:srgbClr val="FFFFFF"/>
                </a:solidFill>
              </a:rPr>
              <a:t> by Unknown Author is licensed under </a:t>
            </a:r>
            <a:r>
              <a:rPr lang="en-CA" sz="700">
                <a:solidFill>
                  <a:srgbClr val="FFFFFF"/>
                </a:solidFill>
                <a:hlinkClick r:id="rId1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CA" sz="700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83BDBF-32B2-4D4C-BB56-83C00B10A88E}"/>
              </a:ext>
            </a:extLst>
          </p:cNvPr>
          <p:cNvSpPr txBox="1"/>
          <p:nvPr/>
        </p:nvSpPr>
        <p:spPr>
          <a:xfrm>
            <a:off x="9509920" y="3228942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CA" sz="700">
                <a:solidFill>
                  <a:srgbClr val="FFFFFF"/>
                </a:solidFill>
                <a:hlinkClick r:id="rId9" tooltip="https://de.wikipedia.org/wiki/Kornett_(Instrumen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fr-CA" sz="700">
                <a:solidFill>
                  <a:srgbClr val="FFFFFF"/>
                </a:solidFill>
              </a:rPr>
              <a:t> by Unknown Author is licensed under </a:t>
            </a:r>
            <a:r>
              <a:rPr lang="fr-CA" sz="700">
                <a:solidFill>
                  <a:srgbClr val="FFFFFF"/>
                </a:solidFill>
                <a:hlinkClick r:id="rId1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fr-CA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6759"/>
      </p:ext>
    </p:extLst>
  </p:cSld>
  <p:clrMapOvr>
    <a:masterClrMapping/>
  </p:clrMapOvr>
  <p:transition spd="slow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92096A1-6AC3-46FB-979A-18F4AE8B9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28CD29-58B3-4F21-B30F-28798953D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4E4178E-1E41-4E39-8171-5EEC297F4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D4CF93-A4AC-4FA3-BE1C-E27B351DF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150C84B-F28C-46CF-A2DB-070F52404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421F718-8F86-42C4-86D6-42E6DB597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AF7C0-95BE-4FCA-BCA8-92CA8E60D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5608" y="452718"/>
            <a:ext cx="4765226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Les sons</a:t>
            </a:r>
          </a:p>
        </p:txBody>
      </p:sp>
      <p:pic>
        <p:nvPicPr>
          <p:cNvPr id="5" name="Picture 4" descr="A picture containing indoor, person, table, sitting&#10;&#10;Description automatically generated">
            <a:extLst>
              <a:ext uri="{FF2B5EF4-FFF2-40B4-BE49-F238E27FC236}">
                <a16:creationId xmlns:a16="http://schemas.microsoft.com/office/drawing/2014/main" id="{76139BC6-D697-4E8D-A628-AF2867DD8B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r="37006"/>
          <a:stretch/>
        </p:blipFill>
        <p:spPr>
          <a:xfrm rot="5400000">
            <a:off x="598129" y="-588772"/>
            <a:ext cx="3429000" cy="4634681"/>
          </a:xfrm>
          <a:prstGeom prst="rect">
            <a:avLst/>
          </a:prstGeom>
        </p:spPr>
      </p:pic>
      <p:pic>
        <p:nvPicPr>
          <p:cNvPr id="9" name="Picture 8" descr="Microphone and piano">
            <a:extLst>
              <a:ext uri="{FF2B5EF4-FFF2-40B4-BE49-F238E27FC236}">
                <a16:creationId xmlns:a16="http://schemas.microsoft.com/office/drawing/2014/main" id="{1B6C955A-E830-44D1-95D7-7C995FFA82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4" b="1"/>
          <a:stretch/>
        </p:blipFill>
        <p:spPr>
          <a:xfrm>
            <a:off x="3222" y="3429001"/>
            <a:ext cx="4634681" cy="34285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BBB3F23-C524-4D74-91B1-EE2551DAA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5608" y="2052918"/>
            <a:ext cx="4764245" cy="41954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forts</a:t>
            </a:r>
          </a:p>
          <a:p>
            <a:pPr indent="-22860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doux</a:t>
            </a:r>
          </a:p>
          <a:p>
            <a:pPr indent="-22860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durs</a:t>
            </a:r>
          </a:p>
          <a:p>
            <a:pPr indent="-22860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agressifs</a:t>
            </a:r>
          </a:p>
          <a:p>
            <a:pPr indent="-22860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apaisant</a:t>
            </a:r>
          </a:p>
          <a:p>
            <a:pPr indent="-22860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legers</a:t>
            </a:r>
          </a:p>
          <a:p>
            <a:pPr indent="-228600">
              <a:buFont typeface="Wingdings 3" charset="2"/>
              <a:buChar char=""/>
            </a:pPr>
            <a:r>
              <a:rPr lang="en-US">
                <a:solidFill>
                  <a:schemeClr val="tx1"/>
                </a:solidFill>
              </a:rPr>
              <a:t>Ma son favorite est durs.</a:t>
            </a:r>
          </a:p>
        </p:txBody>
      </p:sp>
    </p:spTree>
    <p:extLst>
      <p:ext uri="{BB962C8B-B14F-4D97-AF65-F5344CB8AC3E}">
        <p14:creationId xmlns:p14="http://schemas.microsoft.com/office/powerpoint/2010/main" val="2639184341"/>
      </p:ext>
    </p:extLst>
  </p:cSld>
  <p:clrMapOvr>
    <a:masterClrMapping/>
  </p:clrMapOvr>
  <p:transition spd="slow" advClick="0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27A4-9F17-46DE-878F-1F05A76BB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Orchestres</a:t>
            </a:r>
            <a:r>
              <a:rPr lang="en-CA" dirty="0"/>
              <a:t>: Les cinq </a:t>
            </a:r>
            <a:r>
              <a:rPr lang="en-CA" dirty="0" err="1"/>
              <a:t>familles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7F932-2B06-4A59-82C0-92002948B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&gt;</a:t>
            </a:r>
            <a:r>
              <a:rPr lang="en-CA" sz="3600" dirty="0">
                <a:solidFill>
                  <a:schemeClr val="tx1"/>
                </a:solidFill>
              </a:rPr>
              <a:t>Section des </a:t>
            </a:r>
            <a:r>
              <a:rPr lang="en-CA" sz="3600" dirty="0" err="1">
                <a:solidFill>
                  <a:schemeClr val="tx1"/>
                </a:solidFill>
              </a:rPr>
              <a:t>corde</a:t>
            </a:r>
            <a:endParaRPr lang="en-CA" sz="360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5DE63F-CAF9-4C27-8F35-22A9A227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562929" cy="57626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schemeClr val="tx1"/>
                </a:solidFill>
              </a:rPr>
              <a:t>La </a:t>
            </a:r>
            <a:r>
              <a:rPr lang="en-CA" sz="3200" dirty="0" err="1">
                <a:solidFill>
                  <a:schemeClr val="tx1"/>
                </a:solidFill>
              </a:rPr>
              <a:t>famille</a:t>
            </a:r>
            <a:r>
              <a:rPr lang="en-CA" sz="3200" dirty="0">
                <a:solidFill>
                  <a:schemeClr val="tx1"/>
                </a:solidFill>
              </a:rPr>
              <a:t> de </a:t>
            </a:r>
            <a:r>
              <a:rPr lang="en-CA" sz="3200" dirty="0" err="1">
                <a:solidFill>
                  <a:schemeClr val="tx1"/>
                </a:solidFill>
              </a:rPr>
              <a:t>bois</a:t>
            </a:r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34" name="Content Placeholder 33" descr="A bed with a purple blanket&#10;&#10;Description automatically generated">
            <a:extLst>
              <a:ext uri="{FF2B5EF4-FFF2-40B4-BE49-F238E27FC236}">
                <a16:creationId xmlns:a16="http://schemas.microsoft.com/office/drawing/2014/main" id="{A410FE96-6717-43BE-8F88-2A83A6C59C8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5242" y="2514600"/>
            <a:ext cx="2754654" cy="3741738"/>
          </a:xfrm>
        </p:spPr>
      </p:pic>
      <p:pic>
        <p:nvPicPr>
          <p:cNvPr id="31" name="Content Placeholder 30" descr="A violin sitting on top of a instrument&#10;&#10;Description automatically generated">
            <a:extLst>
              <a:ext uri="{FF2B5EF4-FFF2-40B4-BE49-F238E27FC236}">
                <a16:creationId xmlns:a16="http://schemas.microsoft.com/office/drawing/2014/main" id="{37C22044-8990-4FDF-886A-13376BA2CC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89288" y="2514600"/>
            <a:ext cx="3423836" cy="3741738"/>
          </a:xfr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3AA7258-78E6-4EBD-8545-9432BAFEC0FD}"/>
              </a:ext>
            </a:extLst>
          </p:cNvPr>
          <p:cNvSpPr txBox="1"/>
          <p:nvPr/>
        </p:nvSpPr>
        <p:spPr>
          <a:xfrm>
            <a:off x="1589288" y="6256338"/>
            <a:ext cx="34238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5" tooltip="https://en.m.wikipedia.org/wiki/File:German,_maple_Violin.JPG"/>
              </a:rPr>
              <a:t>This Photo</a:t>
            </a:r>
            <a:r>
              <a:rPr lang="fr-CA" sz="900"/>
              <a:t> by Unknown Author is licensed under </a:t>
            </a:r>
            <a:r>
              <a:rPr lang="fr-CA" sz="900">
                <a:hlinkClick r:id="rId6" tooltip="https://creativecommons.org/licenses/by-sa/3.0/"/>
              </a:rPr>
              <a:t>CC BY-SA</a:t>
            </a:r>
            <a:endParaRPr lang="fr-CA" sz="9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84F92F-2613-48B4-A355-71E01D481B93}"/>
              </a:ext>
            </a:extLst>
          </p:cNvPr>
          <p:cNvSpPr txBox="1"/>
          <p:nvPr/>
        </p:nvSpPr>
        <p:spPr>
          <a:xfrm>
            <a:off x="6475242" y="6256338"/>
            <a:ext cx="275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3" tooltip="https://en.wikipedia.org/wiki/Western_concert_flute"/>
              </a:rPr>
              <a:t>This Photo</a:t>
            </a:r>
            <a:r>
              <a:rPr lang="fr-CA" sz="900"/>
              <a:t> by Unknown Author is licensed under </a:t>
            </a:r>
            <a:r>
              <a:rPr lang="fr-CA" sz="900">
                <a:hlinkClick r:id="rId6" tooltip="https://creativecommons.org/licenses/by-sa/3.0/"/>
              </a:rPr>
              <a:t>CC BY-SA</a:t>
            </a:r>
            <a:endParaRPr lang="fr-CA" sz="900"/>
          </a:p>
        </p:txBody>
      </p:sp>
    </p:spTree>
    <p:extLst>
      <p:ext uri="{BB962C8B-B14F-4D97-AF65-F5344CB8AC3E}">
        <p14:creationId xmlns:p14="http://schemas.microsoft.com/office/powerpoint/2010/main" val="3501843889"/>
      </p:ext>
    </p:extLst>
  </p:cSld>
  <p:clrMapOvr>
    <a:masterClrMapping/>
  </p:clrMapOvr>
  <p:transition spd="slow" advTm="3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A922E-BD60-4909-86CA-290CD9EF7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Orchestre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64CA5-FA99-40C2-9BFC-CDA0FD60B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2800" dirty="0">
                <a:solidFill>
                  <a:schemeClr val="tx1"/>
                </a:solidFill>
              </a:rPr>
              <a:t>Les Cuivre</a:t>
            </a:r>
          </a:p>
        </p:txBody>
      </p:sp>
      <p:pic>
        <p:nvPicPr>
          <p:cNvPr id="8" name="Content Placeholder 7" descr="A picture containing brass, music&#10;&#10;Description automatically generated">
            <a:extLst>
              <a:ext uri="{FF2B5EF4-FFF2-40B4-BE49-F238E27FC236}">
                <a16:creationId xmlns:a16="http://schemas.microsoft.com/office/drawing/2014/main" id="{BA32EF34-9B4D-4599-A10C-E2AF14BFC7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3313" y="3525164"/>
            <a:ext cx="4395787" cy="172061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A95222-62D5-4CA1-81C4-686098428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sz="2800" dirty="0">
                <a:solidFill>
                  <a:schemeClr val="tx1"/>
                </a:solidFill>
              </a:rPr>
              <a:t>Les percussion</a:t>
            </a:r>
          </a:p>
        </p:txBody>
      </p:sp>
      <p:pic>
        <p:nvPicPr>
          <p:cNvPr id="11" name="Content Placeholder 10" descr="A picture containing music, table, cup, indoor&#10;&#10;Description automatically generated">
            <a:extLst>
              <a:ext uri="{FF2B5EF4-FFF2-40B4-BE49-F238E27FC236}">
                <a16:creationId xmlns:a16="http://schemas.microsoft.com/office/drawing/2014/main" id="{A337AB29-70D1-4BE1-8BF6-71719E1F65C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54817" y="2514600"/>
            <a:ext cx="2395504" cy="37417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871A00-4236-4026-B641-F248A536A03E}"/>
              </a:ext>
            </a:extLst>
          </p:cNvPr>
          <p:cNvSpPr txBox="1"/>
          <p:nvPr/>
        </p:nvSpPr>
        <p:spPr>
          <a:xfrm>
            <a:off x="1103313" y="5245774"/>
            <a:ext cx="4395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3" tooltip="http://commons.wikimedia.org/wiki/File:Trumpet,_B_flat_-1623.jpg"/>
              </a:rPr>
              <a:t>This Photo</a:t>
            </a:r>
            <a:r>
              <a:rPr lang="fr-CA" sz="900"/>
              <a:t> by Unknown Author is licensed under </a:t>
            </a:r>
            <a:r>
              <a:rPr lang="fr-CA" sz="900">
                <a:hlinkClick r:id="rId6" tooltip="https://creativecommons.org/licenses/by-sa/3.0/"/>
              </a:rPr>
              <a:t>CC BY-SA</a:t>
            </a:r>
            <a:endParaRPr lang="fr-CA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B355B-ED4B-4C42-9A42-4798B92FC603}"/>
              </a:ext>
            </a:extLst>
          </p:cNvPr>
          <p:cNvSpPr txBox="1"/>
          <p:nvPr/>
        </p:nvSpPr>
        <p:spPr>
          <a:xfrm>
            <a:off x="6654817" y="6256338"/>
            <a:ext cx="2395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5" tooltip="https://afriqueaya.wordpress.com/2010/10/27/angelo%E2%80%99s-pic-n-class-n-party-plus-new-drum-circle/"/>
              </a:rPr>
              <a:t>This Photo</a:t>
            </a:r>
            <a:r>
              <a:rPr lang="fr-CA" sz="900"/>
              <a:t> by Unknown Author is licensed under </a:t>
            </a:r>
            <a:r>
              <a:rPr lang="fr-CA" sz="900">
                <a:hlinkClick r:id="rId7" tooltip="https://creativecommons.org/licenses/by-nc-nd/3.0/"/>
              </a:rPr>
              <a:t>CC BY-NC-ND</a:t>
            </a:r>
            <a:endParaRPr lang="fr-CA" sz="900"/>
          </a:p>
        </p:txBody>
      </p:sp>
    </p:spTree>
    <p:extLst>
      <p:ext uri="{BB962C8B-B14F-4D97-AF65-F5344CB8AC3E}">
        <p14:creationId xmlns:p14="http://schemas.microsoft.com/office/powerpoint/2010/main" val="1050090561"/>
      </p:ext>
    </p:extLst>
  </p:cSld>
  <p:clrMapOvr>
    <a:masterClrMapping/>
  </p:clrMapOvr>
  <p:transition spd="slow" advTm="3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881E3-1D7E-4127-97DB-A22A28AE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Orchestre</a:t>
            </a:r>
          </a:p>
        </p:txBody>
      </p:sp>
      <p:pic>
        <p:nvPicPr>
          <p:cNvPr id="6" name="Picture Placeholder 5" descr="A picture containing indoor, person, table, sitting&#10;&#10;Description automatically generated">
            <a:extLst>
              <a:ext uri="{FF2B5EF4-FFF2-40B4-BE49-F238E27FC236}">
                <a16:creationId xmlns:a16="http://schemas.microsoft.com/office/drawing/2014/main" id="{27244833-DD3D-411B-BFFB-66CA153F2C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3333"/>
          <a:stretch>
            <a:fillRect/>
          </a:stretch>
        </p:blipFill>
        <p:spPr>
          <a:xfrm rot="5400000">
            <a:off x="6118003" y="1043085"/>
            <a:ext cx="5461782" cy="388204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AC24F2-B9E0-46C3-9A29-50BD8F97D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Les instruments a clavier</a:t>
            </a:r>
          </a:p>
        </p:txBody>
      </p:sp>
    </p:spTree>
    <p:extLst>
      <p:ext uri="{BB962C8B-B14F-4D97-AF65-F5344CB8AC3E}">
        <p14:creationId xmlns:p14="http://schemas.microsoft.com/office/powerpoint/2010/main" val="3193113873"/>
      </p:ext>
    </p:extLst>
  </p:cSld>
  <p:clrMapOvr>
    <a:masterClrMapping/>
  </p:clrMapOvr>
  <p:transition spd="slow" advClick="0" advTm="4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A10AF-E8CC-4003-8A41-459BB713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n-CA" dirty="0"/>
              <a:t>Les types de </a:t>
            </a:r>
            <a:r>
              <a:rPr lang="fr-CA" dirty="0"/>
              <a:t>de</a:t>
            </a:r>
            <a:r>
              <a:rPr lang="en-CA" dirty="0"/>
              <a:t> 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C403C-9FE6-46B2-8176-10B37D3F0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r>
              <a:rPr lang="en-CA" dirty="0"/>
              <a:t>Classic</a:t>
            </a:r>
          </a:p>
          <a:p>
            <a:r>
              <a:rPr lang="en-CA" dirty="0"/>
              <a:t>Jazz</a:t>
            </a:r>
          </a:p>
          <a:p>
            <a:r>
              <a:rPr lang="en-CA" dirty="0"/>
              <a:t>Rock</a:t>
            </a:r>
          </a:p>
          <a:p>
            <a:r>
              <a:rPr lang="en-CA" dirty="0"/>
              <a:t>Blue grass</a:t>
            </a:r>
          </a:p>
          <a:p>
            <a:r>
              <a:rPr lang="en-CA" dirty="0"/>
              <a:t>Country</a:t>
            </a:r>
          </a:p>
        </p:txBody>
      </p:sp>
      <p:pic>
        <p:nvPicPr>
          <p:cNvPr id="7" name="Picture 6" descr="A person holding a guitar&#10;&#10;Description automatically generated">
            <a:extLst>
              <a:ext uri="{FF2B5EF4-FFF2-40B4-BE49-F238E27FC236}">
                <a16:creationId xmlns:a16="http://schemas.microsoft.com/office/drawing/2014/main" id="{42920659-B911-461A-9334-0FF478F6E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96146" y="928467"/>
            <a:ext cx="2794000" cy="480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A0F339-21C9-4980-A2F2-2099ED333B67}"/>
              </a:ext>
            </a:extLst>
          </p:cNvPr>
          <p:cNvSpPr txBox="1"/>
          <p:nvPr/>
        </p:nvSpPr>
        <p:spPr>
          <a:xfrm>
            <a:off x="1196146" y="5729067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>
                <a:hlinkClick r:id="rId4" tooltip="https://en.wikipedia.org/wiki/Garth_Brooks"/>
              </a:rPr>
              <a:t>This Photo</a:t>
            </a:r>
            <a:r>
              <a:rPr lang="fr-CA" sz="900"/>
              <a:t> by Unknown Author is licensed under </a:t>
            </a:r>
            <a:r>
              <a:rPr lang="fr-CA" sz="900">
                <a:hlinkClick r:id="rId5" tooltip="https://creativecommons.org/licenses/by-sa/3.0/"/>
              </a:rPr>
              <a:t>CC BY-SA</a:t>
            </a:r>
            <a:endParaRPr lang="fr-CA" sz="900"/>
          </a:p>
        </p:txBody>
      </p:sp>
    </p:spTree>
    <p:extLst>
      <p:ext uri="{BB962C8B-B14F-4D97-AF65-F5344CB8AC3E}">
        <p14:creationId xmlns:p14="http://schemas.microsoft.com/office/powerpoint/2010/main" val="1415488583"/>
      </p:ext>
    </p:extLst>
  </p:cSld>
  <p:clrMapOvr>
    <a:masterClrMapping/>
  </p:clrMapOvr>
  <p:transition spd="slow" advClick="0" advTm="3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C24D1-E38C-4D4B-87FC-B6AA3ACB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2000" dirty="0"/>
              <a:t>Le </a:t>
            </a:r>
            <a:r>
              <a:rPr lang="fr-CA" sz="2000" dirty="0" err="1"/>
              <a:t>guitar</a:t>
            </a:r>
            <a:r>
              <a:rPr lang="fr-CA" sz="2000" dirty="0"/>
              <a:t> est mon instrument </a:t>
            </a:r>
            <a:r>
              <a:rPr lang="fr-CA" sz="2000" dirty="0" err="1"/>
              <a:t>favorit</a:t>
            </a:r>
            <a:r>
              <a:rPr lang="fr-CA" sz="2000" dirty="0"/>
              <a:t>. Un jour je veux joue un guitare </a:t>
            </a:r>
            <a:r>
              <a:rPr lang="fr-CA" sz="2000" dirty="0" err="1"/>
              <a:t>electric</a:t>
            </a:r>
            <a:r>
              <a:rPr lang="en-US" sz="2000" dirty="0"/>
              <a:t>.</a:t>
            </a:r>
          </a:p>
        </p:txBody>
      </p:sp>
      <p:pic>
        <p:nvPicPr>
          <p:cNvPr id="5" name="Picture 4" descr="A person sitting on a wooden floor holding a guitar&#10;&#10;Description automatically generated">
            <a:extLst>
              <a:ext uri="{FF2B5EF4-FFF2-40B4-BE49-F238E27FC236}">
                <a16:creationId xmlns:a16="http://schemas.microsoft.com/office/drawing/2014/main" id="{CF3B68DC-8953-4D70-97DE-C5982E12F7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1" r="691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E9909-5672-4310-A855-243822854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4000" dirty="0"/>
              <a:t>LA FIN</a:t>
            </a:r>
          </a:p>
        </p:txBody>
      </p:sp>
    </p:spTree>
    <p:extLst>
      <p:ext uri="{BB962C8B-B14F-4D97-AF65-F5344CB8AC3E}">
        <p14:creationId xmlns:p14="http://schemas.microsoft.com/office/powerpoint/2010/main" val="98413103"/>
      </p:ext>
    </p:extLst>
  </p:cSld>
  <p:clrMapOvr>
    <a:masterClrMapping/>
  </p:clrMapOvr>
  <p:transition spd="slow" advClick="0" advTm="3000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2A462A5D96A54E9E9349E2E1E745AF" ma:contentTypeVersion="5" ma:contentTypeDescription="Create a new document." ma:contentTypeScope="" ma:versionID="a265f8650494a39a36e8440f2e46ebed">
  <xsd:schema xmlns:xsd="http://www.w3.org/2001/XMLSchema" xmlns:xs="http://www.w3.org/2001/XMLSchema" xmlns:p="http://schemas.microsoft.com/office/2006/metadata/properties" xmlns:ns3="8057f7f9-67ef-4b1b-8147-92d9ba56187b" xmlns:ns4="356594ca-c715-46cb-9e37-f029744b6617" targetNamespace="http://schemas.microsoft.com/office/2006/metadata/properties" ma:root="true" ma:fieldsID="f085ec70673410846ff449b9b0c8df9d" ns3:_="" ns4:_="">
    <xsd:import namespace="8057f7f9-67ef-4b1b-8147-92d9ba56187b"/>
    <xsd:import namespace="356594ca-c715-46cb-9e37-f029744b66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7f7f9-67ef-4b1b-8147-92d9ba5618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594ca-c715-46cb-9e37-f029744b661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A0366E-0D33-49BF-96AF-DC3DEAFC200F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356594ca-c715-46cb-9e37-f029744b6617"/>
    <ds:schemaRef ds:uri="8057f7f9-67ef-4b1b-8147-92d9ba56187b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D192885-95D3-4DE8-909D-B3E96654E0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8176A9-C790-4774-965E-C98EDC50B9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57f7f9-67ef-4b1b-8147-92d9ba56187b"/>
    <ds:schemaRef ds:uri="356594ca-c715-46cb-9e37-f029744b66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183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Les instruments de musique. J’aime écouter la musique.</vt:lpstr>
      <vt:lpstr>La musique</vt:lpstr>
      <vt:lpstr>Les sons</vt:lpstr>
      <vt:lpstr>Orchestres: Les cinq familles</vt:lpstr>
      <vt:lpstr>Orchestre</vt:lpstr>
      <vt:lpstr>Orchestre</vt:lpstr>
      <vt:lpstr>Les types de de music</vt:lpstr>
      <vt:lpstr>Le guitar est mon instrument favorit. Un jour je veux joue un guitare electric.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instruments de musique. J’aime écouter la musique.</dc:title>
  <dc:creator>tony Lenczeski</dc:creator>
  <cp:lastModifiedBy>Jackie Grover</cp:lastModifiedBy>
  <cp:revision>4</cp:revision>
  <dcterms:created xsi:type="dcterms:W3CDTF">2020-05-25T18:08:28Z</dcterms:created>
  <dcterms:modified xsi:type="dcterms:W3CDTF">2020-05-26T18:38:16Z</dcterms:modified>
</cp:coreProperties>
</file>